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78" r:id="rId6"/>
    <p:sldId id="280" r:id="rId7"/>
    <p:sldId id="279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5D92"/>
    <a:srgbClr val="009A9D"/>
    <a:srgbClr val="FFFDED"/>
    <a:srgbClr val="EF8961"/>
    <a:srgbClr val="EE9131"/>
    <a:srgbClr val="221C2A"/>
    <a:srgbClr val="F6A7A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AFA01-15FA-4C16-AD74-ED4BAC7A2F65}" v="5" dt="2025-06-24T07:34:25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29DF-C959-4033-950A-90B8BCA50B8B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51B9-2001-47F0-8FE3-42D0F3A2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29DF-C959-4033-950A-90B8BCA50B8B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51B9-2001-47F0-8FE3-42D0F3A2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29DF-C959-4033-950A-90B8BCA50B8B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51B9-2001-47F0-8FE3-42D0F3A2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29DF-C959-4033-950A-90B8BCA50B8B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51B9-2001-47F0-8FE3-42D0F3A2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63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29DF-C959-4033-950A-90B8BCA50B8B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51B9-2001-47F0-8FE3-42D0F3A2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29DF-C959-4033-950A-90B8BCA50B8B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51B9-2001-47F0-8FE3-42D0F3A2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2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29DF-C959-4033-950A-90B8BCA50B8B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51B9-2001-47F0-8FE3-42D0F3A2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29DF-C959-4033-950A-90B8BCA50B8B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51B9-2001-47F0-8FE3-42D0F3A2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9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29DF-C959-4033-950A-90B8BCA50B8B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51B9-2001-47F0-8FE3-42D0F3A2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29DF-C959-4033-950A-90B8BCA50B8B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51B9-2001-47F0-8FE3-42D0F3A2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29DF-C959-4033-950A-90B8BCA50B8B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51B9-2001-47F0-8FE3-42D0F3A2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F29DF-C959-4033-950A-90B8BCA50B8B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51B9-2001-47F0-8FE3-42D0F3A2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3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A0038CE-CEB0-3545-F48E-4210DA6C4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10E647-D2D3-1F82-586E-6501ACE85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3" y="3219062"/>
            <a:ext cx="4455634" cy="1339541"/>
          </a:xfrm>
          <a:prstGeom prst="rect">
            <a:avLst/>
          </a:prstGeom>
        </p:spPr>
      </p:pic>
      <p:pic>
        <p:nvPicPr>
          <p:cNvPr id="16" name="Picture 15" descr="A poster of a city with a clock tower and a bus&#10;&#10;Description automatically generated">
            <a:extLst>
              <a:ext uri="{FF2B5EF4-FFF2-40B4-BE49-F238E27FC236}">
                <a16:creationId xmlns:a16="http://schemas.microsoft.com/office/drawing/2014/main" id="{BD991905-6CE8-F9C7-3E92-C6023C1DA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91" y="965718"/>
            <a:ext cx="3483769" cy="4926563"/>
          </a:xfrm>
          <a:prstGeom prst="rect">
            <a:avLst/>
          </a:prstGeom>
          <a:ln w="38100">
            <a:solidFill>
              <a:srgbClr val="D55D92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0F8169-6A66-F1F4-0EA0-602B6B71A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49" y="1751083"/>
            <a:ext cx="3072650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1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5D6379-81C3-0890-2F7A-E247DF5B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15" name="Picture 14" descr="A menu cover with a bunny face&#10;&#10;Description automatically generated">
            <a:extLst>
              <a:ext uri="{FF2B5EF4-FFF2-40B4-BE49-F238E27FC236}">
                <a16:creationId xmlns:a16="http://schemas.microsoft.com/office/drawing/2014/main" id="{3AFC9461-893E-F157-03BE-6300EFADD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70" y="955313"/>
            <a:ext cx="3498980" cy="4947369"/>
          </a:xfrm>
          <a:prstGeom prst="rect">
            <a:avLst/>
          </a:prstGeom>
          <a:ln w="38100">
            <a:solidFill>
              <a:srgbClr val="009A9D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E64B06-049A-135E-98BB-648AC899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23" y="3219062"/>
            <a:ext cx="4455634" cy="13395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967B33-3C88-2144-2CC2-4048CE173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43" y="2076800"/>
            <a:ext cx="307874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DFB5D9-8904-22D5-F24F-848A885D1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1A765-B92A-41DF-48E7-1D108BB48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CB1AEF-EBA5-525B-3265-A850F2223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3" y="3219062"/>
            <a:ext cx="4455634" cy="1339541"/>
          </a:xfrm>
          <a:prstGeom prst="rect">
            <a:avLst/>
          </a:prstGeom>
        </p:spPr>
      </p:pic>
      <p:pic>
        <p:nvPicPr>
          <p:cNvPr id="4" name="Picture 3" descr="A menu cover with buns&#10;&#10;AI-generated content may be incorrect.">
            <a:extLst>
              <a:ext uri="{FF2B5EF4-FFF2-40B4-BE49-F238E27FC236}">
                <a16:creationId xmlns:a16="http://schemas.microsoft.com/office/drawing/2014/main" id="{73EF5456-CEEA-B073-3BFA-D8CE95661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24" y="941560"/>
            <a:ext cx="3422093" cy="4839077"/>
          </a:xfrm>
          <a:prstGeom prst="rect">
            <a:avLst/>
          </a:prstGeom>
          <a:ln w="38100">
            <a:solidFill>
              <a:srgbClr val="D55D9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B375C-A8C8-5DEA-5159-0B4D7D4CC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23" y="2140175"/>
            <a:ext cx="3078747" cy="1603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7C5917-4DE0-0DA0-4BF4-EED20165C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11" y="1716367"/>
            <a:ext cx="296900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5D6379-81C3-0890-2F7A-E247DF5B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65604-B725-8057-546B-FD08C0A7E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3" y="3219062"/>
            <a:ext cx="4455634" cy="1339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78C5D4-C3B1-B40E-1896-694DDE3A3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1" y="1948658"/>
            <a:ext cx="3877392" cy="1536325"/>
          </a:xfrm>
          <a:prstGeom prst="rect">
            <a:avLst/>
          </a:prstGeom>
        </p:spPr>
      </p:pic>
      <p:pic>
        <p:nvPicPr>
          <p:cNvPr id="4" name="Picture 3" descr="A sandwich with cheese and melted cheese&#10;&#10;AI-generated content may be incorrect.">
            <a:extLst>
              <a:ext uri="{FF2B5EF4-FFF2-40B4-BE49-F238E27FC236}">
                <a16:creationId xmlns:a16="http://schemas.microsoft.com/office/drawing/2014/main" id="{05B37B19-F765-6CFE-A24D-4C2FDD457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5" y="1043412"/>
            <a:ext cx="3373888" cy="4771175"/>
          </a:xfrm>
          <a:prstGeom prst="rect">
            <a:avLst/>
          </a:prstGeom>
          <a:ln w="38100">
            <a:solidFill>
              <a:srgbClr val="D55D92"/>
            </a:solidFill>
          </a:ln>
        </p:spPr>
      </p:pic>
    </p:spTree>
    <p:extLst>
      <p:ext uri="{BB962C8B-B14F-4D97-AF65-F5344CB8AC3E}">
        <p14:creationId xmlns:p14="http://schemas.microsoft.com/office/powerpoint/2010/main" val="38796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87C2BF-21E5-2080-8E48-C4F5BEE98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0" name="Picture 19" descr="A green and white menu&#10;&#10;Description automatically generated">
            <a:extLst>
              <a:ext uri="{FF2B5EF4-FFF2-40B4-BE49-F238E27FC236}">
                <a16:creationId xmlns:a16="http://schemas.microsoft.com/office/drawing/2014/main" id="{A128B107-AE6C-9C0C-85F7-5E0FCBE9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97" y="1007973"/>
            <a:ext cx="3423827" cy="4842053"/>
          </a:xfrm>
          <a:prstGeom prst="rect">
            <a:avLst/>
          </a:prstGeom>
          <a:ln w="38100">
            <a:solidFill>
              <a:srgbClr val="D55D92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76417A-515E-DDFD-CF80-568C10DAD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23" y="3219062"/>
            <a:ext cx="4455634" cy="13395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DE014B7-DEF7-9DF9-3E20-AB9C55E96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23" y="1685768"/>
            <a:ext cx="3883489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NOTES xmlns="cc315347-6dc2-4f31-871c-4fac13c8e90b" xsi:nil="true"/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Digital</Tag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06E621-E58B-4489-B722-05C77D82900A}">
  <ds:schemaRefs>
    <ds:schemaRef ds:uri="http://schemas.microsoft.com/office/2006/metadata/properties"/>
    <ds:schemaRef ds:uri="http://schemas.microsoft.com/office/infopath/2007/PartnerControls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5BC7A0C3-2496-4D6B-BE35-5697137C3F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029C61-106A-42C3-802D-B65A384DCA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Lauren Cooper</cp:lastModifiedBy>
  <cp:revision>23</cp:revision>
  <dcterms:created xsi:type="dcterms:W3CDTF">2021-09-30T08:20:19Z</dcterms:created>
  <dcterms:modified xsi:type="dcterms:W3CDTF">2026-04-13T08:36:19Z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</Properties>
</file>