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5"/>
  </p:notesMasterIdLst>
  <p:sldIdLst>
    <p:sldId id="256" r:id="rId2"/>
    <p:sldId id="257" r:id="rId3"/>
    <p:sldId id="258" r:id="rId4"/>
    <p:sldId id="260" r:id="rId5"/>
    <p:sldId id="259" r:id="rId6"/>
    <p:sldId id="261" r:id="rId7"/>
    <p:sldId id="262" r:id="rId8"/>
    <p:sldId id="263" r:id="rId9"/>
    <p:sldId id="264" r:id="rId10"/>
    <p:sldId id="265" r:id="rId11"/>
    <p:sldId id="266" r:id="rId12"/>
    <p:sldId id="268" r:id="rId13"/>
    <p:sldId id="267" r:id="rId14"/>
  </p:sldIdLst>
  <p:sldSz cx="12192000" cy="6858000"/>
  <p:notesSz cx="6888163"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03CC8D-5832-7D2A-01A3-375A9E6B0054}" name="Glenn E" initials="GE" userId="43739bd4a08780e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1FFFC"/>
    <a:srgbClr val="3ABFAC"/>
    <a:srgbClr val="000000"/>
    <a:srgbClr val="3334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95C945-3821-461E-9360-35A4E4F2051A}" v="2544" dt="2024-12-05T09:46:45.5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03" autoAdjust="0"/>
    <p:restoredTop sz="76399" autoAdjust="0"/>
  </p:normalViewPr>
  <p:slideViewPr>
    <p:cSldViewPr snapToGrid="0">
      <p:cViewPr>
        <p:scale>
          <a:sx n="68" d="100"/>
          <a:sy n="68" d="100"/>
        </p:scale>
        <p:origin x="954" y="24"/>
      </p:cViewPr>
      <p:guideLst/>
    </p:cSldViewPr>
  </p:slideViewPr>
  <p:notesTextViewPr>
    <p:cViewPr>
      <p:scale>
        <a:sx n="1" d="1"/>
        <a:sy n="1" d="1"/>
      </p:scale>
      <p:origin x="0" y="-73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enn E" userId="43739bd4a08780e8" providerId="LiveId" clId="{D695C945-3821-461E-9360-35A4E4F2051A}"/>
    <pc:docChg chg="undo redo custSel addSld modSld sldOrd modMainMaster modNotesMaster">
      <pc:chgData name="Glenn E" userId="43739bd4a08780e8" providerId="LiveId" clId="{D695C945-3821-461E-9360-35A4E4F2051A}" dt="2024-12-05T09:52:30.377" v="15315" actId="404"/>
      <pc:docMkLst>
        <pc:docMk/>
      </pc:docMkLst>
      <pc:sldChg chg="addSp delSp modSp mod modTransition setBg modNotesTx">
        <pc:chgData name="Glenn E" userId="43739bd4a08780e8" providerId="LiveId" clId="{D695C945-3821-461E-9360-35A4E4F2051A}" dt="2024-12-05T09:46:57.276" v="15307" actId="2711"/>
        <pc:sldMkLst>
          <pc:docMk/>
          <pc:sldMk cId="3941465557" sldId="256"/>
        </pc:sldMkLst>
        <pc:spChg chg="mod">
          <ac:chgData name="Glenn E" userId="43739bd4a08780e8" providerId="LiveId" clId="{D695C945-3821-461E-9360-35A4E4F2051A}" dt="2024-12-01T20:58:21.572" v="6546"/>
          <ac:spMkLst>
            <pc:docMk/>
            <pc:sldMk cId="3941465557" sldId="256"/>
            <ac:spMk id="2" creationId="{5356281A-C216-B063-7072-55A6BB952523}"/>
          </ac:spMkLst>
        </pc:spChg>
        <pc:spChg chg="mod">
          <ac:chgData name="Glenn E" userId="43739bd4a08780e8" providerId="LiveId" clId="{D695C945-3821-461E-9360-35A4E4F2051A}" dt="2024-12-05T09:46:57.276" v="15307" actId="2711"/>
          <ac:spMkLst>
            <pc:docMk/>
            <pc:sldMk cId="3941465557" sldId="256"/>
            <ac:spMk id="3" creationId="{22F9B7D3-871B-28B3-E53F-066D4F65BE0C}"/>
          </ac:spMkLst>
        </pc:spChg>
        <pc:spChg chg="add del mod">
          <ac:chgData name="Glenn E" userId="43739bd4a08780e8" providerId="LiveId" clId="{D695C945-3821-461E-9360-35A4E4F2051A}" dt="2024-11-29T16:47:11.511" v="5764" actId="478"/>
          <ac:spMkLst>
            <pc:docMk/>
            <pc:sldMk cId="3941465557" sldId="256"/>
            <ac:spMk id="4" creationId="{6C171CB4-CB11-15AF-B595-2DB86A72FB6A}"/>
          </ac:spMkLst>
        </pc:spChg>
        <pc:picChg chg="add del mod">
          <ac:chgData name="Glenn E" userId="43739bd4a08780e8" providerId="LiveId" clId="{D695C945-3821-461E-9360-35A4E4F2051A}" dt="2024-11-29T16:47:12.262" v="5765" actId="478"/>
          <ac:picMkLst>
            <pc:docMk/>
            <pc:sldMk cId="3941465557" sldId="256"/>
            <ac:picMk id="1026" creationId="{B2330E12-4FC6-3742-01BC-530193D826AF}"/>
          </ac:picMkLst>
        </pc:picChg>
        <pc:cxnChg chg="add del mod">
          <ac:chgData name="Glenn E" userId="43739bd4a08780e8" providerId="LiveId" clId="{D695C945-3821-461E-9360-35A4E4F2051A}" dt="2024-11-29T16:48:44.071" v="5773" actId="478"/>
          <ac:cxnSpMkLst>
            <pc:docMk/>
            <pc:sldMk cId="3941465557" sldId="256"/>
            <ac:cxnSpMk id="6" creationId="{511B7EA4-F067-9BE2-E94E-592546AD034B}"/>
          </ac:cxnSpMkLst>
        </pc:cxnChg>
      </pc:sldChg>
      <pc:sldChg chg="addSp delSp modSp mod modTransition setBg modAnim modNotesTx">
        <pc:chgData name="Glenn E" userId="43739bd4a08780e8" providerId="LiveId" clId="{D695C945-3821-461E-9360-35A4E4F2051A}" dt="2024-12-05T09:30:43.720" v="15222" actId="20577"/>
        <pc:sldMkLst>
          <pc:docMk/>
          <pc:sldMk cId="912848036" sldId="257"/>
        </pc:sldMkLst>
        <pc:spChg chg="mod">
          <ac:chgData name="Glenn E" userId="43739bd4a08780e8" providerId="LiveId" clId="{D695C945-3821-461E-9360-35A4E4F2051A}" dt="2024-12-05T09:29:11.709" v="15095" actId="20577"/>
          <ac:spMkLst>
            <pc:docMk/>
            <pc:sldMk cId="912848036" sldId="257"/>
            <ac:spMk id="2" creationId="{2B700E60-32D7-97A5-E0AA-86AF26841974}"/>
          </ac:spMkLst>
        </pc:spChg>
        <pc:spChg chg="mod">
          <ac:chgData name="Glenn E" userId="43739bd4a08780e8" providerId="LiveId" clId="{D695C945-3821-461E-9360-35A4E4F2051A}" dt="2024-12-05T09:28:25.775" v="15088" actId="14100"/>
          <ac:spMkLst>
            <pc:docMk/>
            <pc:sldMk cId="912848036" sldId="257"/>
            <ac:spMk id="3" creationId="{C9623067-B80D-727E-ABC7-DF62DB4832B1}"/>
          </ac:spMkLst>
        </pc:spChg>
        <pc:spChg chg="add del">
          <ac:chgData name="Glenn E" userId="43739bd4a08780e8" providerId="LiveId" clId="{D695C945-3821-461E-9360-35A4E4F2051A}" dt="2024-12-05T09:27:34.310" v="15050" actId="26606"/>
          <ac:spMkLst>
            <pc:docMk/>
            <pc:sldMk cId="912848036" sldId="257"/>
            <ac:spMk id="10" creationId="{E2DA8D37-1E70-450D-9D70-95873ABDC833}"/>
          </ac:spMkLst>
        </pc:spChg>
        <pc:spChg chg="add del">
          <ac:chgData name="Glenn E" userId="43739bd4a08780e8" providerId="LiveId" clId="{D695C945-3821-461E-9360-35A4E4F2051A}" dt="2024-12-05T09:27:34.310" v="15050" actId="26606"/>
          <ac:spMkLst>
            <pc:docMk/>
            <pc:sldMk cId="912848036" sldId="257"/>
            <ac:spMk id="12" creationId="{D2E1CE80-9123-4F46-924D-C14DF534A985}"/>
          </ac:spMkLst>
        </pc:spChg>
        <pc:spChg chg="add del">
          <ac:chgData name="Glenn E" userId="43739bd4a08780e8" providerId="LiveId" clId="{D695C945-3821-461E-9360-35A4E4F2051A}" dt="2024-12-05T09:27:48.509" v="15052" actId="26606"/>
          <ac:spMkLst>
            <pc:docMk/>
            <pc:sldMk cId="912848036" sldId="257"/>
            <ac:spMk id="14" creationId="{3994EE40-F54F-48E5-826B-B45158209684}"/>
          </ac:spMkLst>
        </pc:spChg>
        <pc:picChg chg="add mod ord">
          <ac:chgData name="Glenn E" userId="43739bd4a08780e8" providerId="LiveId" clId="{D695C945-3821-461E-9360-35A4E4F2051A}" dt="2024-12-05T09:28:40.576" v="15092" actId="1076"/>
          <ac:picMkLst>
            <pc:docMk/>
            <pc:sldMk cId="912848036" sldId="257"/>
            <ac:picMk id="5" creationId="{064696D1-5E00-821B-7332-4B85E5EB5861}"/>
          </ac:picMkLst>
        </pc:picChg>
      </pc:sldChg>
      <pc:sldChg chg="addSp delSp modSp new mod modTransition modAnim modNotesTx">
        <pc:chgData name="Glenn E" userId="43739bd4a08780e8" providerId="LiveId" clId="{D695C945-3821-461E-9360-35A4E4F2051A}" dt="2024-12-04T17:07:42.881" v="14028" actId="20577"/>
        <pc:sldMkLst>
          <pc:docMk/>
          <pc:sldMk cId="15933905" sldId="258"/>
        </pc:sldMkLst>
        <pc:spChg chg="mod">
          <ac:chgData name="Glenn E" userId="43739bd4a08780e8" providerId="LiveId" clId="{D695C945-3821-461E-9360-35A4E4F2051A}" dt="2024-12-01T20:58:21.572" v="6546"/>
          <ac:spMkLst>
            <pc:docMk/>
            <pc:sldMk cId="15933905" sldId="258"/>
            <ac:spMk id="2" creationId="{8B04D45D-02B9-81D2-629D-374F090C8C03}"/>
          </ac:spMkLst>
        </pc:spChg>
        <pc:spChg chg="mod">
          <ac:chgData name="Glenn E" userId="43739bd4a08780e8" providerId="LiveId" clId="{D695C945-3821-461E-9360-35A4E4F2051A}" dt="2024-12-04T17:07:42.881" v="14028" actId="20577"/>
          <ac:spMkLst>
            <pc:docMk/>
            <pc:sldMk cId="15933905" sldId="258"/>
            <ac:spMk id="3" creationId="{136762B2-FE0C-6B6B-6C65-67B397661C89}"/>
          </ac:spMkLst>
        </pc:spChg>
        <pc:spChg chg="add del">
          <ac:chgData name="Glenn E" userId="43739bd4a08780e8" providerId="LiveId" clId="{D695C945-3821-461E-9360-35A4E4F2051A}" dt="2024-11-26T19:38:40.219" v="3" actId="22"/>
          <ac:spMkLst>
            <pc:docMk/>
            <pc:sldMk cId="15933905" sldId="258"/>
            <ac:spMk id="5" creationId="{85ED4383-CB14-6244-8BE0-F326F1ECC68E}"/>
          </ac:spMkLst>
        </pc:spChg>
      </pc:sldChg>
      <pc:sldChg chg="addSp delSp modSp new mod modTransition setBg delAnim modAnim modNotesTx">
        <pc:chgData name="Glenn E" userId="43739bd4a08780e8" providerId="LiveId" clId="{D695C945-3821-461E-9360-35A4E4F2051A}" dt="2024-12-04T16:29:55.235" v="13953" actId="313"/>
        <pc:sldMkLst>
          <pc:docMk/>
          <pc:sldMk cId="3197830863" sldId="259"/>
        </pc:sldMkLst>
        <pc:spChg chg="mod">
          <ac:chgData name="Glenn E" userId="43739bd4a08780e8" providerId="LiveId" clId="{D695C945-3821-461E-9360-35A4E4F2051A}" dt="2024-12-04T15:24:08.414" v="10721" actId="20577"/>
          <ac:spMkLst>
            <pc:docMk/>
            <pc:sldMk cId="3197830863" sldId="259"/>
            <ac:spMk id="2" creationId="{9E65AD7D-8E75-474C-DAED-24E9F2473515}"/>
          </ac:spMkLst>
        </pc:spChg>
        <pc:spChg chg="del mod ord">
          <ac:chgData name="Glenn E" userId="43739bd4a08780e8" providerId="LiveId" clId="{D695C945-3821-461E-9360-35A4E4F2051A}" dt="2024-11-29T17:28:45.221" v="6196" actId="478"/>
          <ac:spMkLst>
            <pc:docMk/>
            <pc:sldMk cId="3197830863" sldId="259"/>
            <ac:spMk id="3" creationId="{23045767-4AD0-797B-ED47-7BA1F7A25B66}"/>
          </ac:spMkLst>
        </pc:spChg>
        <pc:spChg chg="add mod">
          <ac:chgData name="Glenn E" userId="43739bd4a08780e8" providerId="LiveId" clId="{D695C945-3821-461E-9360-35A4E4F2051A}" dt="2024-12-04T16:00:14.449" v="13068" actId="122"/>
          <ac:spMkLst>
            <pc:docMk/>
            <pc:sldMk cId="3197830863" sldId="259"/>
            <ac:spMk id="3" creationId="{299E4343-760E-4084-D483-FF60D8D63D5F}"/>
          </ac:spMkLst>
        </pc:spChg>
        <pc:spChg chg="add mod">
          <ac:chgData name="Glenn E" userId="43739bd4a08780e8" providerId="LiveId" clId="{D695C945-3821-461E-9360-35A4E4F2051A}" dt="2024-12-04T16:12:18.227" v="13883" actId="20577"/>
          <ac:spMkLst>
            <pc:docMk/>
            <pc:sldMk cId="3197830863" sldId="259"/>
            <ac:spMk id="4" creationId="{29C4F1A6-FC39-592C-D759-CE5FDE0AEAD6}"/>
          </ac:spMkLst>
        </pc:spChg>
        <pc:spChg chg="add del mod">
          <ac:chgData name="Glenn E" userId="43739bd4a08780e8" providerId="LiveId" clId="{D695C945-3821-461E-9360-35A4E4F2051A}" dt="2024-11-27T18:04:08.761" v="3476" actId="478"/>
          <ac:spMkLst>
            <pc:docMk/>
            <pc:sldMk cId="3197830863" sldId="259"/>
            <ac:spMk id="4" creationId="{49D0386B-09E7-42E9-C07C-F3410B2CFA46}"/>
          </ac:spMkLst>
        </pc:spChg>
        <pc:spChg chg="add mod">
          <ac:chgData name="Glenn E" userId="43739bd4a08780e8" providerId="LiveId" clId="{D695C945-3821-461E-9360-35A4E4F2051A}" dt="2024-12-01T21:01:05.985" v="6617" actId="20577"/>
          <ac:spMkLst>
            <pc:docMk/>
            <pc:sldMk cId="3197830863" sldId="259"/>
            <ac:spMk id="5" creationId="{3D8C7529-0CCC-38E2-8813-5ADB3FB005F3}"/>
          </ac:spMkLst>
        </pc:spChg>
        <pc:spChg chg="add del mod">
          <ac:chgData name="Glenn E" userId="43739bd4a08780e8" providerId="LiveId" clId="{D695C945-3821-461E-9360-35A4E4F2051A}" dt="2024-11-27T18:04:02.133" v="3475" actId="478"/>
          <ac:spMkLst>
            <pc:docMk/>
            <pc:sldMk cId="3197830863" sldId="259"/>
            <ac:spMk id="5" creationId="{7C7C8756-F55C-EFA8-7635-AAECBEA623F8}"/>
          </ac:spMkLst>
        </pc:spChg>
        <pc:spChg chg="add mod">
          <ac:chgData name="Glenn E" userId="43739bd4a08780e8" providerId="LiveId" clId="{D695C945-3821-461E-9360-35A4E4F2051A}" dt="2024-11-26T20:00:25.940" v="1660"/>
          <ac:spMkLst>
            <pc:docMk/>
            <pc:sldMk cId="3197830863" sldId="259"/>
            <ac:spMk id="6" creationId="{998D63B0-5CBF-E638-01D2-EEDC41E5ED1B}"/>
          </ac:spMkLst>
        </pc:spChg>
        <pc:spChg chg="mod">
          <ac:chgData name="Glenn E" userId="43739bd4a08780e8" providerId="LiveId" clId="{D695C945-3821-461E-9360-35A4E4F2051A}" dt="2024-11-29T17:29:15.480" v="6199"/>
          <ac:spMkLst>
            <pc:docMk/>
            <pc:sldMk cId="3197830863" sldId="259"/>
            <ac:spMk id="7" creationId="{85F7368B-35E0-E185-6C5C-B9F78CF7A090}"/>
          </ac:spMkLst>
        </pc:spChg>
        <pc:spChg chg="mod">
          <ac:chgData name="Glenn E" userId="43739bd4a08780e8" providerId="LiveId" clId="{D695C945-3821-461E-9360-35A4E4F2051A}" dt="2024-11-29T17:29:15.480" v="6199"/>
          <ac:spMkLst>
            <pc:docMk/>
            <pc:sldMk cId="3197830863" sldId="259"/>
            <ac:spMk id="8" creationId="{104E8736-2B5D-FB0F-7EBB-14D1CF837544}"/>
          </ac:spMkLst>
        </pc:spChg>
        <pc:spChg chg="add mod">
          <ac:chgData name="Glenn E" userId="43739bd4a08780e8" providerId="LiveId" clId="{D695C945-3821-461E-9360-35A4E4F2051A}" dt="2024-12-04T16:12:19.863" v="13884" actId="20577"/>
          <ac:spMkLst>
            <pc:docMk/>
            <pc:sldMk cId="3197830863" sldId="259"/>
            <ac:spMk id="9" creationId="{2D878486-F048-FE3A-7668-B2599C8A8499}"/>
          </ac:spMkLst>
        </pc:spChg>
        <pc:spChg chg="add mod">
          <ac:chgData name="Glenn E" userId="43739bd4a08780e8" providerId="LiveId" clId="{D695C945-3821-461E-9360-35A4E4F2051A}" dt="2024-12-04T16:02:57.483" v="13240" actId="113"/>
          <ac:spMkLst>
            <pc:docMk/>
            <pc:sldMk cId="3197830863" sldId="259"/>
            <ac:spMk id="10" creationId="{4925E4E4-2BC3-FD1C-DA37-CE812078DD6C}"/>
          </ac:spMkLst>
        </pc:spChg>
        <pc:spChg chg="add del">
          <ac:chgData name="Glenn E" userId="43739bd4a08780e8" providerId="LiveId" clId="{D695C945-3821-461E-9360-35A4E4F2051A}" dt="2024-11-29T16:50:18.751" v="5784" actId="26606"/>
          <ac:spMkLst>
            <pc:docMk/>
            <pc:sldMk cId="3197830863" sldId="259"/>
            <ac:spMk id="2055" creationId="{1C524A27-B6C0-41EA-ABCB-AA2E61FC0F8A}"/>
          </ac:spMkLst>
        </pc:spChg>
        <pc:spChg chg="add del">
          <ac:chgData name="Glenn E" userId="43739bd4a08780e8" providerId="LiveId" clId="{D695C945-3821-461E-9360-35A4E4F2051A}" dt="2024-11-29T16:50:18.751" v="5784" actId="26606"/>
          <ac:spMkLst>
            <pc:docMk/>
            <pc:sldMk cId="3197830863" sldId="259"/>
            <ac:spMk id="2057" creationId="{F3FCE8DC-E7A6-4A8F-BB57-A87EC4B846BB}"/>
          </ac:spMkLst>
        </pc:spChg>
        <pc:spChg chg="add del">
          <ac:chgData name="Glenn E" userId="43739bd4a08780e8" providerId="LiveId" clId="{D695C945-3821-461E-9360-35A4E4F2051A}" dt="2024-11-29T16:50:33.709" v="5786" actId="26606"/>
          <ac:spMkLst>
            <pc:docMk/>
            <pc:sldMk cId="3197830863" sldId="259"/>
            <ac:spMk id="2059" creationId="{A416E3E5-5186-46A4-AFBD-337387D3163D}"/>
          </ac:spMkLst>
        </pc:spChg>
        <pc:spChg chg="add del">
          <ac:chgData name="Glenn E" userId="43739bd4a08780e8" providerId="LiveId" clId="{D695C945-3821-461E-9360-35A4E4F2051A}" dt="2024-11-29T16:50:33.709" v="5786" actId="26606"/>
          <ac:spMkLst>
            <pc:docMk/>
            <pc:sldMk cId="3197830863" sldId="259"/>
            <ac:spMk id="2060" creationId="{7B8FAACC-353E-4F84-BA62-A5514185D9A9}"/>
          </ac:spMkLst>
        </pc:spChg>
        <pc:grpChg chg="add mod ord">
          <ac:chgData name="Glenn E" userId="43739bd4a08780e8" providerId="LiveId" clId="{D695C945-3821-461E-9360-35A4E4F2051A}" dt="2024-12-04T15:56:19.684" v="13016" actId="1076"/>
          <ac:grpSpMkLst>
            <pc:docMk/>
            <pc:sldMk cId="3197830863" sldId="259"/>
            <ac:grpSpMk id="6" creationId="{A1A58B3D-D324-6220-8C25-137752770CDA}"/>
          </ac:grpSpMkLst>
        </pc:grpChg>
        <pc:picChg chg="add del mod">
          <ac:chgData name="Glenn E" userId="43739bd4a08780e8" providerId="LiveId" clId="{D695C945-3821-461E-9360-35A4E4F2051A}" dt="2024-11-29T16:51:45.920" v="5794" actId="478"/>
          <ac:picMkLst>
            <pc:docMk/>
            <pc:sldMk cId="3197830863" sldId="259"/>
            <ac:picMk id="2050" creationId="{BBB9A755-ACA9-DB20-9DFF-B0DF7A7D311B}"/>
          </ac:picMkLst>
        </pc:picChg>
      </pc:sldChg>
      <pc:sldChg chg="addSp delSp modSp new mod ord modTransition modAnim modNotesTx">
        <pc:chgData name="Glenn E" userId="43739bd4a08780e8" providerId="LiveId" clId="{D695C945-3821-461E-9360-35A4E4F2051A}" dt="2024-12-05T09:44:51.396" v="15297" actId="2711"/>
        <pc:sldMkLst>
          <pc:docMk/>
          <pc:sldMk cId="3556542129" sldId="260"/>
        </pc:sldMkLst>
        <pc:spChg chg="mod">
          <ac:chgData name="Glenn E" userId="43739bd4a08780e8" providerId="LiveId" clId="{D695C945-3821-461E-9360-35A4E4F2051A}" dt="2024-12-01T20:58:21.572" v="6546"/>
          <ac:spMkLst>
            <pc:docMk/>
            <pc:sldMk cId="3556542129" sldId="260"/>
            <ac:spMk id="2" creationId="{6EB75C23-742A-82A2-3C94-799CBF312DBF}"/>
          </ac:spMkLst>
        </pc:spChg>
        <pc:spChg chg="mod">
          <ac:chgData name="Glenn E" userId="43739bd4a08780e8" providerId="LiveId" clId="{D695C945-3821-461E-9360-35A4E4F2051A}" dt="2024-12-05T09:44:51.396" v="15297" actId="2711"/>
          <ac:spMkLst>
            <pc:docMk/>
            <pc:sldMk cId="3556542129" sldId="260"/>
            <ac:spMk id="3" creationId="{5858DA67-9E2D-3D4B-D563-B9816C9191CF}"/>
          </ac:spMkLst>
        </pc:spChg>
        <pc:spChg chg="add del mod">
          <ac:chgData name="Glenn E" userId="43739bd4a08780e8" providerId="LiveId" clId="{D695C945-3821-461E-9360-35A4E4F2051A}" dt="2024-11-26T19:59:31.023" v="1622" actId="478"/>
          <ac:spMkLst>
            <pc:docMk/>
            <pc:sldMk cId="3556542129" sldId="260"/>
            <ac:spMk id="5" creationId="{743C26F3-2A19-2B7F-B5BA-173158FAA640}"/>
          </ac:spMkLst>
        </pc:spChg>
      </pc:sldChg>
      <pc:sldChg chg="addSp delSp modSp new mod modTransition addAnim delAnim modAnim modNotesTx">
        <pc:chgData name="Glenn E" userId="43739bd4a08780e8" providerId="LiveId" clId="{D695C945-3821-461E-9360-35A4E4F2051A}" dt="2024-12-04T16:12:46.492" v="13888"/>
        <pc:sldMkLst>
          <pc:docMk/>
          <pc:sldMk cId="1975474439" sldId="261"/>
        </pc:sldMkLst>
        <pc:spChg chg="mod">
          <ac:chgData name="Glenn E" userId="43739bd4a08780e8" providerId="LiveId" clId="{D695C945-3821-461E-9360-35A4E4F2051A}" dt="2024-12-01T20:58:21.572" v="6546"/>
          <ac:spMkLst>
            <pc:docMk/>
            <pc:sldMk cId="1975474439" sldId="261"/>
            <ac:spMk id="2" creationId="{8689F6D5-278F-8D4F-4188-1ABD9CCD995C}"/>
          </ac:spMkLst>
        </pc:spChg>
        <pc:spChg chg="mod">
          <ac:chgData name="Glenn E" userId="43739bd4a08780e8" providerId="LiveId" clId="{D695C945-3821-461E-9360-35A4E4F2051A}" dt="2024-12-04T16:12:32.545" v="13887" actId="20577"/>
          <ac:spMkLst>
            <pc:docMk/>
            <pc:sldMk cId="1975474439" sldId="261"/>
            <ac:spMk id="3" creationId="{3CB31C17-4651-467B-666D-720FD1863076}"/>
          </ac:spMkLst>
        </pc:spChg>
        <pc:spChg chg="add mod ord">
          <ac:chgData name="Glenn E" userId="43739bd4a08780e8" providerId="LiveId" clId="{D695C945-3821-461E-9360-35A4E4F2051A}" dt="2024-11-29T16:55:32.233" v="5858" actId="1076"/>
          <ac:spMkLst>
            <pc:docMk/>
            <pc:sldMk cId="1975474439" sldId="261"/>
            <ac:spMk id="4" creationId="{70A433D9-1A54-4879-81FD-1F000D791932}"/>
          </ac:spMkLst>
        </pc:spChg>
        <pc:spChg chg="add del mod ord">
          <ac:chgData name="Glenn E" userId="43739bd4a08780e8" providerId="LiveId" clId="{D695C945-3821-461E-9360-35A4E4F2051A}" dt="2024-12-04T15:42:21.350" v="12122" actId="20577"/>
          <ac:spMkLst>
            <pc:docMk/>
            <pc:sldMk cId="1975474439" sldId="261"/>
            <ac:spMk id="5" creationId="{91EC3135-965A-EB15-6410-AFB16BAC8B83}"/>
          </ac:spMkLst>
        </pc:spChg>
        <pc:spChg chg="add del mod">
          <ac:chgData name="Glenn E" userId="43739bd4a08780e8" providerId="LiveId" clId="{D695C945-3821-461E-9360-35A4E4F2051A}" dt="2024-11-29T16:53:59.928" v="5829" actId="478"/>
          <ac:spMkLst>
            <pc:docMk/>
            <pc:sldMk cId="1975474439" sldId="261"/>
            <ac:spMk id="6" creationId="{4772B719-9B5C-ED76-79F3-85D3EB66F000}"/>
          </ac:spMkLst>
        </pc:spChg>
        <pc:spChg chg="add mod">
          <ac:chgData name="Glenn E" userId="43739bd4a08780e8" providerId="LiveId" clId="{D695C945-3821-461E-9360-35A4E4F2051A}" dt="2024-11-29T17:12:01.339" v="6164" actId="1076"/>
          <ac:spMkLst>
            <pc:docMk/>
            <pc:sldMk cId="1975474439" sldId="261"/>
            <ac:spMk id="7" creationId="{14AD80C8-9100-44A6-8A3D-DC5DDF599A90}"/>
          </ac:spMkLst>
        </pc:spChg>
        <pc:spChg chg="add mod">
          <ac:chgData name="Glenn E" userId="43739bd4a08780e8" providerId="LiveId" clId="{D695C945-3821-461E-9360-35A4E4F2051A}" dt="2024-11-29T16:54:51.132" v="5845" actId="207"/>
          <ac:spMkLst>
            <pc:docMk/>
            <pc:sldMk cId="1975474439" sldId="261"/>
            <ac:spMk id="8" creationId="{5259B389-CF38-56B2-3BB4-DEE688460C69}"/>
          </ac:spMkLst>
        </pc:spChg>
        <pc:grpChg chg="add mod">
          <ac:chgData name="Glenn E" userId="43739bd4a08780e8" providerId="LiveId" clId="{D695C945-3821-461E-9360-35A4E4F2051A}" dt="2024-12-04T15:11:58.007" v="10030" actId="1076"/>
          <ac:grpSpMkLst>
            <pc:docMk/>
            <pc:sldMk cId="1975474439" sldId="261"/>
            <ac:grpSpMk id="9" creationId="{9BC7FF45-CDAE-F566-1370-610E678C9814}"/>
          </ac:grpSpMkLst>
        </pc:grpChg>
      </pc:sldChg>
      <pc:sldChg chg="addSp delSp modSp new mod modTransition addAnim delAnim modAnim modNotesTx">
        <pc:chgData name="Glenn E" userId="43739bd4a08780e8" providerId="LiveId" clId="{D695C945-3821-461E-9360-35A4E4F2051A}" dt="2024-12-05T09:44:02.092" v="15296" actId="1035"/>
        <pc:sldMkLst>
          <pc:docMk/>
          <pc:sldMk cId="4281256653" sldId="262"/>
        </pc:sldMkLst>
        <pc:spChg chg="mod">
          <ac:chgData name="Glenn E" userId="43739bd4a08780e8" providerId="LiveId" clId="{D695C945-3821-461E-9360-35A4E4F2051A}" dt="2024-12-01T20:58:21.572" v="6546"/>
          <ac:spMkLst>
            <pc:docMk/>
            <pc:sldMk cId="4281256653" sldId="262"/>
            <ac:spMk id="2" creationId="{EB4940FE-F0C6-5C40-325E-97916D6A1C4C}"/>
          </ac:spMkLst>
        </pc:spChg>
        <pc:spChg chg="mod">
          <ac:chgData name="Glenn E" userId="43739bd4a08780e8" providerId="LiveId" clId="{D695C945-3821-461E-9360-35A4E4F2051A}" dt="2024-12-04T17:11:27.674" v="14045" actId="20577"/>
          <ac:spMkLst>
            <pc:docMk/>
            <pc:sldMk cId="4281256653" sldId="262"/>
            <ac:spMk id="3" creationId="{B667EC05-7F4E-01FB-6DF9-2E6E65172958}"/>
          </ac:spMkLst>
        </pc:spChg>
        <pc:spChg chg="add del mod">
          <ac:chgData name="Glenn E" userId="43739bd4a08780e8" providerId="LiveId" clId="{D695C945-3821-461E-9360-35A4E4F2051A}" dt="2024-12-04T14:56:29.903" v="8494" actId="1036"/>
          <ac:spMkLst>
            <pc:docMk/>
            <pc:sldMk cId="4281256653" sldId="262"/>
            <ac:spMk id="4" creationId="{927049FC-03E8-13BC-C903-5EF8D4D00550}"/>
          </ac:spMkLst>
        </pc:spChg>
        <pc:spChg chg="add del mod">
          <ac:chgData name="Glenn E" userId="43739bd4a08780e8" providerId="LiveId" clId="{D695C945-3821-461E-9360-35A4E4F2051A}" dt="2024-12-01T20:47:25.711" v="6442" actId="47"/>
          <ac:spMkLst>
            <pc:docMk/>
            <pc:sldMk cId="4281256653" sldId="262"/>
            <ac:spMk id="5" creationId="{406DD68B-8DEF-8DF1-E4ED-08D2271189CB}"/>
          </ac:spMkLst>
        </pc:spChg>
        <pc:spChg chg="add mod">
          <ac:chgData name="Glenn E" userId="43739bd4a08780e8" providerId="LiveId" clId="{D695C945-3821-461E-9360-35A4E4F2051A}" dt="2024-12-04T14:56:19.205" v="8472" actId="1076"/>
          <ac:spMkLst>
            <pc:docMk/>
            <pc:sldMk cId="4281256653" sldId="262"/>
            <ac:spMk id="6" creationId="{FEFE85EE-E149-7953-D68B-EB10487A6BA8}"/>
          </ac:spMkLst>
        </pc:spChg>
        <pc:spChg chg="add mod">
          <ac:chgData name="Glenn E" userId="43739bd4a08780e8" providerId="LiveId" clId="{D695C945-3821-461E-9360-35A4E4F2051A}" dt="2024-12-05T09:43:54.672" v="15260" actId="1076"/>
          <ac:spMkLst>
            <pc:docMk/>
            <pc:sldMk cId="4281256653" sldId="262"/>
            <ac:spMk id="7" creationId="{5362F94B-5E75-0ABE-2E84-E1AAC1C5F767}"/>
          </ac:spMkLst>
        </pc:spChg>
        <pc:spChg chg="add mod">
          <ac:chgData name="Glenn E" userId="43739bd4a08780e8" providerId="LiveId" clId="{D695C945-3821-461E-9360-35A4E4F2051A}" dt="2024-12-01T20:47:24.834" v="6440"/>
          <ac:spMkLst>
            <pc:docMk/>
            <pc:sldMk cId="4281256653" sldId="262"/>
            <ac:spMk id="8" creationId="{C74C11BC-004F-EE76-5FAE-60CEA8877E59}"/>
          </ac:spMkLst>
        </pc:spChg>
        <pc:spChg chg="add del">
          <ac:chgData name="Glenn E" userId="43739bd4a08780e8" providerId="LiveId" clId="{D695C945-3821-461E-9360-35A4E4F2051A}" dt="2024-12-01T20:47:09.124" v="6430" actId="22"/>
          <ac:spMkLst>
            <pc:docMk/>
            <pc:sldMk cId="4281256653" sldId="262"/>
            <ac:spMk id="10" creationId="{1438998E-0DC6-602B-605E-40820801590B}"/>
          </ac:spMkLst>
        </pc:spChg>
        <pc:spChg chg="add del mod">
          <ac:chgData name="Glenn E" userId="43739bd4a08780e8" providerId="LiveId" clId="{D695C945-3821-461E-9360-35A4E4F2051A}" dt="2024-12-01T20:48:00.057" v="6455"/>
          <ac:spMkLst>
            <pc:docMk/>
            <pc:sldMk cId="4281256653" sldId="262"/>
            <ac:spMk id="12" creationId="{AA86A7FD-AD24-E2C9-ABB0-826FA62A42D4}"/>
          </ac:spMkLst>
        </pc:spChg>
        <pc:spChg chg="add mod">
          <ac:chgData name="Glenn E" userId="43739bd4a08780e8" providerId="LiveId" clId="{D695C945-3821-461E-9360-35A4E4F2051A}" dt="2024-12-05T09:44:02.092" v="15296" actId="1035"/>
          <ac:spMkLst>
            <pc:docMk/>
            <pc:sldMk cId="4281256653" sldId="262"/>
            <ac:spMk id="13" creationId="{778A4B03-7461-8863-017E-E703F47FCDDB}"/>
          </ac:spMkLst>
        </pc:spChg>
      </pc:sldChg>
      <pc:sldChg chg="addSp delSp modSp new mod modTransition addAnim delAnim modAnim modNotesTx">
        <pc:chgData name="Glenn E" userId="43739bd4a08780e8" providerId="LiveId" clId="{D695C945-3821-461E-9360-35A4E4F2051A}" dt="2024-12-05T09:52:30.377" v="15315" actId="404"/>
        <pc:sldMkLst>
          <pc:docMk/>
          <pc:sldMk cId="1174929346" sldId="263"/>
        </pc:sldMkLst>
        <pc:spChg chg="mod">
          <ac:chgData name="Glenn E" userId="43739bd4a08780e8" providerId="LiveId" clId="{D695C945-3821-461E-9360-35A4E4F2051A}" dt="2024-12-01T20:58:21.572" v="6546"/>
          <ac:spMkLst>
            <pc:docMk/>
            <pc:sldMk cId="1174929346" sldId="263"/>
            <ac:spMk id="2" creationId="{B368B672-DF71-389D-5FF0-A34105BAA626}"/>
          </ac:spMkLst>
        </pc:spChg>
        <pc:spChg chg="mod">
          <ac:chgData name="Glenn E" userId="43739bd4a08780e8" providerId="LiveId" clId="{D695C945-3821-461E-9360-35A4E4F2051A}" dt="2024-12-05T09:45:24.968" v="15298" actId="2711"/>
          <ac:spMkLst>
            <pc:docMk/>
            <pc:sldMk cId="1174929346" sldId="263"/>
            <ac:spMk id="3" creationId="{3AD9EFF3-F716-9B9C-6F62-06E7A1E97E73}"/>
          </ac:spMkLst>
        </pc:spChg>
        <pc:spChg chg="add mod">
          <ac:chgData name="Glenn E" userId="43739bd4a08780e8" providerId="LiveId" clId="{D695C945-3821-461E-9360-35A4E4F2051A}" dt="2024-12-04T15:46:28.165" v="12572" actId="1076"/>
          <ac:spMkLst>
            <pc:docMk/>
            <pc:sldMk cId="1174929346" sldId="263"/>
            <ac:spMk id="4" creationId="{20533678-ABE0-70B8-51CC-AE65B5D1DACC}"/>
          </ac:spMkLst>
        </pc:spChg>
        <pc:spChg chg="add mod">
          <ac:chgData name="Glenn E" userId="43739bd4a08780e8" providerId="LiveId" clId="{D695C945-3821-461E-9360-35A4E4F2051A}" dt="2024-12-04T15:45:17.747" v="12504"/>
          <ac:spMkLst>
            <pc:docMk/>
            <pc:sldMk cId="1174929346" sldId="263"/>
            <ac:spMk id="5" creationId="{C8702EE0-7151-5449-C026-5F21EE36BAE1}"/>
          </ac:spMkLst>
        </pc:spChg>
        <pc:spChg chg="add mod">
          <ac:chgData name="Glenn E" userId="43739bd4a08780e8" providerId="LiveId" clId="{D695C945-3821-461E-9360-35A4E4F2051A}" dt="2024-12-05T09:45:31.593" v="15299" actId="2711"/>
          <ac:spMkLst>
            <pc:docMk/>
            <pc:sldMk cId="1174929346" sldId="263"/>
            <ac:spMk id="6" creationId="{BB7EBCED-D345-74D5-7665-8B58CD478B69}"/>
          </ac:spMkLst>
        </pc:spChg>
        <pc:spChg chg="add mod">
          <ac:chgData name="Glenn E" userId="43739bd4a08780e8" providerId="LiveId" clId="{D695C945-3821-461E-9360-35A4E4F2051A}" dt="2024-11-27T18:14:17.153" v="3922" actId="1076"/>
          <ac:spMkLst>
            <pc:docMk/>
            <pc:sldMk cId="1174929346" sldId="263"/>
            <ac:spMk id="9" creationId="{4807379E-859F-AE37-C2E0-8737A45213AE}"/>
          </ac:spMkLst>
        </pc:spChg>
        <pc:spChg chg="add del">
          <ac:chgData name="Glenn E" userId="43739bd4a08780e8" providerId="LiveId" clId="{D695C945-3821-461E-9360-35A4E4F2051A}" dt="2024-11-27T18:15:29.067" v="3978" actId="478"/>
          <ac:spMkLst>
            <pc:docMk/>
            <pc:sldMk cId="1174929346" sldId="263"/>
            <ac:spMk id="10" creationId="{C3966678-1D2A-66C1-0663-C37B0970EDAE}"/>
          </ac:spMkLst>
        </pc:spChg>
        <pc:spChg chg="mod">
          <ac:chgData name="Glenn E" userId="43739bd4a08780e8" providerId="LiveId" clId="{D695C945-3821-461E-9360-35A4E4F2051A}" dt="2024-12-04T15:46:48.601" v="12585" actId="27636"/>
          <ac:spMkLst>
            <pc:docMk/>
            <pc:sldMk cId="1174929346" sldId="263"/>
            <ac:spMk id="11" creationId="{061AB6B4-AF10-F871-B929-27572A59CF83}"/>
          </ac:spMkLst>
        </pc:spChg>
        <pc:spChg chg="del mod">
          <ac:chgData name="Glenn E" userId="43739bd4a08780e8" providerId="LiveId" clId="{D695C945-3821-461E-9360-35A4E4F2051A}" dt="2024-12-04T15:47:33.678" v="12617" actId="478"/>
          <ac:spMkLst>
            <pc:docMk/>
            <pc:sldMk cId="1174929346" sldId="263"/>
            <ac:spMk id="12" creationId="{E46854A5-9010-BF0A-6784-2FA42F132B4E}"/>
          </ac:spMkLst>
        </pc:spChg>
        <pc:spChg chg="mod">
          <ac:chgData name="Glenn E" userId="43739bd4a08780e8" providerId="LiveId" clId="{D695C945-3821-461E-9360-35A4E4F2051A}" dt="2024-12-04T15:47:18.374" v="12615" actId="1035"/>
          <ac:spMkLst>
            <pc:docMk/>
            <pc:sldMk cId="1174929346" sldId="263"/>
            <ac:spMk id="13" creationId="{C8CBFD3E-E779-2028-ECC8-2FBFA4070C37}"/>
          </ac:spMkLst>
        </pc:spChg>
        <pc:spChg chg="add del mod">
          <ac:chgData name="Glenn E" userId="43739bd4a08780e8" providerId="LiveId" clId="{D695C945-3821-461E-9360-35A4E4F2051A}" dt="2024-12-04T15:47:43.563" v="12623" actId="478"/>
          <ac:spMkLst>
            <pc:docMk/>
            <pc:sldMk cId="1174929346" sldId="263"/>
            <ac:spMk id="14" creationId="{ADBC61FD-36F7-26FF-63C8-9499CB0020F8}"/>
          </ac:spMkLst>
        </pc:spChg>
        <pc:spChg chg="add mod">
          <ac:chgData name="Glenn E" userId="43739bd4a08780e8" providerId="LiveId" clId="{D695C945-3821-461E-9360-35A4E4F2051A}" dt="2024-12-04T15:48:02.558" v="12659" actId="1076"/>
          <ac:spMkLst>
            <pc:docMk/>
            <pc:sldMk cId="1174929346" sldId="263"/>
            <ac:spMk id="15" creationId="{9B67A581-D0E0-81D0-FD5B-4306FC290C94}"/>
          </ac:spMkLst>
        </pc:spChg>
        <pc:grpChg chg="add del mod">
          <ac:chgData name="Glenn E" userId="43739bd4a08780e8" providerId="LiveId" clId="{D695C945-3821-461E-9360-35A4E4F2051A}" dt="2024-12-04T15:47:35.791" v="12618" actId="478"/>
          <ac:grpSpMkLst>
            <pc:docMk/>
            <pc:sldMk cId="1174929346" sldId="263"/>
            <ac:grpSpMk id="7" creationId="{2AFA380F-B9F2-858A-DB68-A3D1B840B34E}"/>
          </ac:grpSpMkLst>
        </pc:grpChg>
        <pc:grpChg chg="del mod">
          <ac:chgData name="Glenn E" userId="43739bd4a08780e8" providerId="LiveId" clId="{D695C945-3821-461E-9360-35A4E4F2051A}" dt="2024-12-04T15:47:33.678" v="12617" actId="478"/>
          <ac:grpSpMkLst>
            <pc:docMk/>
            <pc:sldMk cId="1174929346" sldId="263"/>
            <ac:grpSpMk id="10" creationId="{21259A27-C250-D08C-7550-4D482B79232B}"/>
          </ac:grpSpMkLst>
        </pc:grpChg>
        <pc:picChg chg="add mod ord">
          <ac:chgData name="Glenn E" userId="43739bd4a08780e8" providerId="LiveId" clId="{D695C945-3821-461E-9360-35A4E4F2051A}" dt="2024-11-29T16:59:44.336" v="6020" actId="1076"/>
          <ac:picMkLst>
            <pc:docMk/>
            <pc:sldMk cId="1174929346" sldId="263"/>
            <ac:picMk id="8" creationId="{DFCC7554-E885-F267-1615-4116F314A3BF}"/>
          </ac:picMkLst>
        </pc:picChg>
      </pc:sldChg>
      <pc:sldChg chg="addSp delSp modSp new mod modTransition modAnim modNotesTx">
        <pc:chgData name="Glenn E" userId="43739bd4a08780e8" providerId="LiveId" clId="{D695C945-3821-461E-9360-35A4E4F2051A}" dt="2024-12-05T09:45:53.057" v="15300" actId="2711"/>
        <pc:sldMkLst>
          <pc:docMk/>
          <pc:sldMk cId="2990515180" sldId="264"/>
        </pc:sldMkLst>
        <pc:spChg chg="mod">
          <ac:chgData name="Glenn E" userId="43739bd4a08780e8" providerId="LiveId" clId="{D695C945-3821-461E-9360-35A4E4F2051A}" dt="2024-12-01T20:58:21.572" v="6546"/>
          <ac:spMkLst>
            <pc:docMk/>
            <pc:sldMk cId="2990515180" sldId="264"/>
            <ac:spMk id="2" creationId="{C1218500-6053-D84B-CEED-70050E72DA97}"/>
          </ac:spMkLst>
        </pc:spChg>
        <pc:spChg chg="mod">
          <ac:chgData name="Glenn E" userId="43739bd4a08780e8" providerId="LiveId" clId="{D695C945-3821-461E-9360-35A4E4F2051A}" dt="2024-12-05T09:45:53.057" v="15300" actId="2711"/>
          <ac:spMkLst>
            <pc:docMk/>
            <pc:sldMk cId="2990515180" sldId="264"/>
            <ac:spMk id="3" creationId="{74292FA6-0020-FD61-2933-8E02C676D326}"/>
          </ac:spMkLst>
        </pc:spChg>
        <pc:spChg chg="add mod">
          <ac:chgData name="Glenn E" userId="43739bd4a08780e8" providerId="LiveId" clId="{D695C945-3821-461E-9360-35A4E4F2051A}" dt="2024-11-29T17:01:10.476" v="6047" actId="1076"/>
          <ac:spMkLst>
            <pc:docMk/>
            <pc:sldMk cId="2990515180" sldId="264"/>
            <ac:spMk id="4" creationId="{E4333A76-EED4-7084-2B2F-82D67DC38896}"/>
          </ac:spMkLst>
        </pc:spChg>
        <pc:spChg chg="add mod">
          <ac:chgData name="Glenn E" userId="43739bd4a08780e8" providerId="LiveId" clId="{D695C945-3821-461E-9360-35A4E4F2051A}" dt="2024-12-04T17:13:59.690" v="14055" actId="20577"/>
          <ac:spMkLst>
            <pc:docMk/>
            <pc:sldMk cId="2990515180" sldId="264"/>
            <ac:spMk id="5" creationId="{BA4D0867-4794-D8FD-5FD1-019F600D6892}"/>
          </ac:spMkLst>
        </pc:spChg>
        <pc:spChg chg="add del mod">
          <ac:chgData name="Glenn E" userId="43739bd4a08780e8" providerId="LiveId" clId="{D695C945-3821-461E-9360-35A4E4F2051A}" dt="2024-11-27T18:26:16.895" v="4345" actId="478"/>
          <ac:spMkLst>
            <pc:docMk/>
            <pc:sldMk cId="2990515180" sldId="264"/>
            <ac:spMk id="6" creationId="{CE6BACD5-1B07-02FB-80CC-886E0F895B6D}"/>
          </ac:spMkLst>
        </pc:spChg>
        <pc:spChg chg="add del mod">
          <ac:chgData name="Glenn E" userId="43739bd4a08780e8" providerId="LiveId" clId="{D695C945-3821-461E-9360-35A4E4F2051A}" dt="2024-11-27T18:30:20.785" v="4780" actId="21"/>
          <ac:spMkLst>
            <pc:docMk/>
            <pc:sldMk cId="2990515180" sldId="264"/>
            <ac:spMk id="7" creationId="{05D63DB1-0154-CD1A-4927-C4D8BFE6E98A}"/>
          </ac:spMkLst>
        </pc:spChg>
      </pc:sldChg>
      <pc:sldChg chg="addSp delSp modSp new mod modTransition modAnim modNotesTx">
        <pc:chgData name="Glenn E" userId="43739bd4a08780e8" providerId="LiveId" clId="{D695C945-3821-461E-9360-35A4E4F2051A}" dt="2024-12-05T09:46:03.674" v="15302" actId="27636"/>
        <pc:sldMkLst>
          <pc:docMk/>
          <pc:sldMk cId="4266450137" sldId="265"/>
        </pc:sldMkLst>
        <pc:spChg chg="mod">
          <ac:chgData name="Glenn E" userId="43739bd4a08780e8" providerId="LiveId" clId="{D695C945-3821-461E-9360-35A4E4F2051A}" dt="2024-12-01T20:58:21.572" v="6546"/>
          <ac:spMkLst>
            <pc:docMk/>
            <pc:sldMk cId="4266450137" sldId="265"/>
            <ac:spMk id="2" creationId="{E57A9C28-3442-65A7-D503-2E6FD913C454}"/>
          </ac:spMkLst>
        </pc:spChg>
        <pc:spChg chg="mod">
          <ac:chgData name="Glenn E" userId="43739bd4a08780e8" providerId="LiveId" clId="{D695C945-3821-461E-9360-35A4E4F2051A}" dt="2024-12-05T09:46:03.674" v="15302" actId="27636"/>
          <ac:spMkLst>
            <pc:docMk/>
            <pc:sldMk cId="4266450137" sldId="265"/>
            <ac:spMk id="3" creationId="{B5EF1663-4846-7F51-1EB0-C2EC2A0D37D2}"/>
          </ac:spMkLst>
        </pc:spChg>
        <pc:spChg chg="add del mod">
          <ac:chgData name="Glenn E" userId="43739bd4a08780e8" providerId="LiveId" clId="{D695C945-3821-461E-9360-35A4E4F2051A}" dt="2024-12-01T21:03:22.015" v="6635" actId="20577"/>
          <ac:spMkLst>
            <pc:docMk/>
            <pc:sldMk cId="4266450137" sldId="265"/>
            <ac:spMk id="4" creationId="{7F0B03BB-3172-C9FE-91D9-E56582FCB17A}"/>
          </ac:spMkLst>
        </pc:spChg>
      </pc:sldChg>
      <pc:sldChg chg="addSp delSp modSp new mod modTransition addAnim delAnim modAnim modNotesTx">
        <pc:chgData name="Glenn E" userId="43739bd4a08780e8" providerId="LiveId" clId="{D695C945-3821-461E-9360-35A4E4F2051A}" dt="2024-12-05T09:46:19.368" v="15305" actId="5793"/>
        <pc:sldMkLst>
          <pc:docMk/>
          <pc:sldMk cId="532714156" sldId="266"/>
        </pc:sldMkLst>
        <pc:spChg chg="mod">
          <ac:chgData name="Glenn E" userId="43739bd4a08780e8" providerId="LiveId" clId="{D695C945-3821-461E-9360-35A4E4F2051A}" dt="2024-12-01T20:58:21.572" v="6546"/>
          <ac:spMkLst>
            <pc:docMk/>
            <pc:sldMk cId="532714156" sldId="266"/>
            <ac:spMk id="2" creationId="{F4699A02-FE6C-4F8F-C373-1F6D5D875427}"/>
          </ac:spMkLst>
        </pc:spChg>
        <pc:spChg chg="add del mod">
          <ac:chgData name="Glenn E" userId="43739bd4a08780e8" providerId="LiveId" clId="{D695C945-3821-461E-9360-35A4E4F2051A}" dt="2024-12-01T20:53:24.991" v="6495" actId="478"/>
          <ac:spMkLst>
            <pc:docMk/>
            <pc:sldMk cId="532714156" sldId="266"/>
            <ac:spMk id="3" creationId="{86F0A360-3732-06B6-A80B-1A25C499B36B}"/>
          </ac:spMkLst>
        </pc:spChg>
        <pc:spChg chg="add mod">
          <ac:chgData name="Glenn E" userId="43739bd4a08780e8" providerId="LiveId" clId="{D695C945-3821-461E-9360-35A4E4F2051A}" dt="2024-12-05T09:46:19.368" v="15305" actId="5793"/>
          <ac:spMkLst>
            <pc:docMk/>
            <pc:sldMk cId="532714156" sldId="266"/>
            <ac:spMk id="4" creationId="{8E75BE85-CB20-75A6-DF35-7B6696C4EC00}"/>
          </ac:spMkLst>
        </pc:spChg>
        <pc:spChg chg="add del mod">
          <ac:chgData name="Glenn E" userId="43739bd4a08780e8" providerId="LiveId" clId="{D695C945-3821-461E-9360-35A4E4F2051A}" dt="2024-11-27T18:35:09.768" v="5102" actId="478"/>
          <ac:spMkLst>
            <pc:docMk/>
            <pc:sldMk cId="532714156" sldId="266"/>
            <ac:spMk id="4" creationId="{F5E65C60-189E-A66C-E17E-BB1AE5A93580}"/>
          </ac:spMkLst>
        </pc:spChg>
        <pc:spChg chg="add del">
          <ac:chgData name="Glenn E" userId="43739bd4a08780e8" providerId="LiveId" clId="{D695C945-3821-461E-9360-35A4E4F2051A}" dt="2024-11-27T18:34:51.117" v="5094" actId="22"/>
          <ac:spMkLst>
            <pc:docMk/>
            <pc:sldMk cId="532714156" sldId="266"/>
            <ac:spMk id="6" creationId="{2EC1FCBB-B8FB-2326-FA83-9A7CDCC3A6F1}"/>
          </ac:spMkLst>
        </pc:spChg>
        <pc:spChg chg="add del mod">
          <ac:chgData name="Glenn E" userId="43739bd4a08780e8" providerId="LiveId" clId="{D695C945-3821-461E-9360-35A4E4F2051A}" dt="2024-12-01T20:53:24.991" v="6495" actId="478"/>
          <ac:spMkLst>
            <pc:docMk/>
            <pc:sldMk cId="532714156" sldId="266"/>
            <ac:spMk id="6" creationId="{43F01422-3BD4-2BAC-E6D9-7118A23ACBB6}"/>
          </ac:spMkLst>
        </pc:spChg>
        <pc:spChg chg="add del mod">
          <ac:chgData name="Glenn E" userId="43739bd4a08780e8" providerId="LiveId" clId="{D695C945-3821-461E-9360-35A4E4F2051A}" dt="2024-12-01T20:53:23.226" v="6494" actId="47"/>
          <ac:spMkLst>
            <pc:docMk/>
            <pc:sldMk cId="532714156" sldId="266"/>
            <ac:spMk id="8" creationId="{7E51616A-F844-BE57-BD79-22B74097737E}"/>
          </ac:spMkLst>
        </pc:spChg>
      </pc:sldChg>
      <pc:sldChg chg="addSp delSp modSp new mod modTransition modAnim modNotesTx">
        <pc:chgData name="Glenn E" userId="43739bd4a08780e8" providerId="LiveId" clId="{D695C945-3821-461E-9360-35A4E4F2051A}" dt="2024-12-05T09:46:45.559" v="15306" actId="2711"/>
        <pc:sldMkLst>
          <pc:docMk/>
          <pc:sldMk cId="1621399190" sldId="267"/>
        </pc:sldMkLst>
        <pc:spChg chg="mod">
          <ac:chgData name="Glenn E" userId="43739bd4a08780e8" providerId="LiveId" clId="{D695C945-3821-461E-9360-35A4E4F2051A}" dt="2024-12-01T20:56:40.094" v="6531" actId="20577"/>
          <ac:spMkLst>
            <pc:docMk/>
            <pc:sldMk cId="1621399190" sldId="267"/>
            <ac:spMk id="2" creationId="{079478F5-B7DD-4FEC-C07F-98BECE8BFF42}"/>
          </ac:spMkLst>
        </pc:spChg>
        <pc:spChg chg="del">
          <ac:chgData name="Glenn E" userId="43739bd4a08780e8" providerId="LiveId" clId="{D695C945-3821-461E-9360-35A4E4F2051A}" dt="2024-11-27T18:40:30.077" v="5659" actId="478"/>
          <ac:spMkLst>
            <pc:docMk/>
            <pc:sldMk cId="1621399190" sldId="267"/>
            <ac:spMk id="3" creationId="{16BDB9CD-45EF-E819-7D40-2E4940161FCD}"/>
          </ac:spMkLst>
        </pc:spChg>
        <pc:spChg chg="add mod">
          <ac:chgData name="Glenn E" userId="43739bd4a08780e8" providerId="LiveId" clId="{D695C945-3821-461E-9360-35A4E4F2051A}" dt="2024-12-04T15:24:46.559" v="10745" actId="20577"/>
          <ac:spMkLst>
            <pc:docMk/>
            <pc:sldMk cId="1621399190" sldId="267"/>
            <ac:spMk id="3" creationId="{27240D6B-AD99-48D9-6C4B-1E9701004B6B}"/>
          </ac:spMkLst>
        </pc:spChg>
        <pc:spChg chg="add mod">
          <ac:chgData name="Glenn E" userId="43739bd4a08780e8" providerId="LiveId" clId="{D695C945-3821-461E-9360-35A4E4F2051A}" dt="2024-12-05T09:46:45.559" v="15306" actId="2711"/>
          <ac:spMkLst>
            <pc:docMk/>
            <pc:sldMk cId="1621399190" sldId="267"/>
            <ac:spMk id="4" creationId="{D2FB2219-F24B-C0A9-077B-90A3BF1C8558}"/>
          </ac:spMkLst>
        </pc:spChg>
        <pc:spChg chg="add del mod">
          <ac:chgData name="Glenn E" userId="43739bd4a08780e8" providerId="LiveId" clId="{D695C945-3821-461E-9360-35A4E4F2051A}" dt="2024-12-04T15:24:39.780" v="10722" actId="478"/>
          <ac:spMkLst>
            <pc:docMk/>
            <pc:sldMk cId="1621399190" sldId="267"/>
            <ac:spMk id="5" creationId="{4EBE714D-F107-9584-3127-E4B24EE829CA}"/>
          </ac:spMkLst>
        </pc:spChg>
      </pc:sldChg>
      <pc:sldChg chg="addSp delSp modSp new mod ord addAnim delAnim modAnim modNotesTx">
        <pc:chgData name="Glenn E" userId="43739bd4a08780e8" providerId="LiveId" clId="{D695C945-3821-461E-9360-35A4E4F2051A}" dt="2024-12-05T09:34:21.477" v="15236" actId="1036"/>
        <pc:sldMkLst>
          <pc:docMk/>
          <pc:sldMk cId="1666184992" sldId="268"/>
        </pc:sldMkLst>
        <pc:spChg chg="mod">
          <ac:chgData name="Glenn E" userId="43739bd4a08780e8" providerId="LiveId" clId="{D695C945-3821-461E-9360-35A4E4F2051A}" dt="2024-12-04T15:17:23.426" v="10404" actId="122"/>
          <ac:spMkLst>
            <pc:docMk/>
            <pc:sldMk cId="1666184992" sldId="268"/>
            <ac:spMk id="2" creationId="{047119D5-E02E-3B67-87ED-34268CABEEB2}"/>
          </ac:spMkLst>
        </pc:spChg>
        <pc:spChg chg="mod">
          <ac:chgData name="Glenn E" userId="43739bd4a08780e8" providerId="LiveId" clId="{D695C945-3821-461E-9360-35A4E4F2051A}" dt="2024-12-05T09:34:14.329" v="15229" actId="1036"/>
          <ac:spMkLst>
            <pc:docMk/>
            <pc:sldMk cId="1666184992" sldId="268"/>
            <ac:spMk id="3" creationId="{A04CD5F0-B948-7CED-D6ED-7C0B03CCC530}"/>
          </ac:spMkLst>
        </pc:spChg>
        <pc:spChg chg="add del mod">
          <ac:chgData name="Glenn E" userId="43739bd4a08780e8" providerId="LiveId" clId="{D695C945-3821-461E-9360-35A4E4F2051A}" dt="2024-12-04T15:09:45.913" v="10005" actId="478"/>
          <ac:spMkLst>
            <pc:docMk/>
            <pc:sldMk cId="1666184992" sldId="268"/>
            <ac:spMk id="4" creationId="{D66D5705-1E96-DB5B-34F0-12775EDA3FD4}"/>
          </ac:spMkLst>
        </pc:spChg>
        <pc:spChg chg="add mod">
          <ac:chgData name="Glenn E" userId="43739bd4a08780e8" providerId="LiveId" clId="{D695C945-3821-461E-9360-35A4E4F2051A}" dt="2024-12-04T15:11:48.213" v="10026"/>
          <ac:spMkLst>
            <pc:docMk/>
            <pc:sldMk cId="1666184992" sldId="268"/>
            <ac:spMk id="5" creationId="{F66FC764-FD87-565D-3A69-349C139F0D02}"/>
          </ac:spMkLst>
        </pc:spChg>
        <pc:spChg chg="mod">
          <ac:chgData name="Glenn E" userId="43739bd4a08780e8" providerId="LiveId" clId="{D695C945-3821-461E-9360-35A4E4F2051A}" dt="2024-12-04T15:14:45.632" v="10100" actId="1076"/>
          <ac:spMkLst>
            <pc:docMk/>
            <pc:sldMk cId="1666184992" sldId="268"/>
            <ac:spMk id="7" creationId="{D676B9CD-5EC1-FA15-4249-BDF2E61A2887}"/>
          </ac:spMkLst>
        </pc:spChg>
        <pc:spChg chg="mod">
          <ac:chgData name="Glenn E" userId="43739bd4a08780e8" providerId="LiveId" clId="{D695C945-3821-461E-9360-35A4E4F2051A}" dt="2024-12-04T15:18:10.476" v="10412" actId="14100"/>
          <ac:spMkLst>
            <pc:docMk/>
            <pc:sldMk cId="1666184992" sldId="268"/>
            <ac:spMk id="8" creationId="{AD2F9B5F-4343-13CA-01AE-FF521FD9E916}"/>
          </ac:spMkLst>
        </pc:spChg>
        <pc:spChg chg="add mod">
          <ac:chgData name="Glenn E" userId="43739bd4a08780e8" providerId="LiveId" clId="{D695C945-3821-461E-9360-35A4E4F2051A}" dt="2024-12-04T15:18:05.377" v="10410" actId="404"/>
          <ac:spMkLst>
            <pc:docMk/>
            <pc:sldMk cId="1666184992" sldId="268"/>
            <ac:spMk id="9" creationId="{91EC3135-965A-EB15-6410-AFB16BAC8B83}"/>
          </ac:spMkLst>
        </pc:spChg>
        <pc:spChg chg="add del mod">
          <ac:chgData name="Glenn E" userId="43739bd4a08780e8" providerId="LiveId" clId="{D695C945-3821-461E-9360-35A4E4F2051A}" dt="2024-12-04T15:30:49.540" v="10920" actId="478"/>
          <ac:spMkLst>
            <pc:docMk/>
            <pc:sldMk cId="1666184992" sldId="268"/>
            <ac:spMk id="11" creationId="{12AE726D-168A-CFA3-B5CB-201D81CE70B8}"/>
          </ac:spMkLst>
        </pc:spChg>
        <pc:spChg chg="add del mod">
          <ac:chgData name="Glenn E" userId="43739bd4a08780e8" providerId="LiveId" clId="{D695C945-3821-461E-9360-35A4E4F2051A}" dt="2024-12-04T15:22:40.536" v="10686" actId="478"/>
          <ac:spMkLst>
            <pc:docMk/>
            <pc:sldMk cId="1666184992" sldId="268"/>
            <ac:spMk id="12" creationId="{43B024E2-A299-66F1-3729-B4C2608B410D}"/>
          </ac:spMkLst>
        </pc:spChg>
        <pc:spChg chg="add mod">
          <ac:chgData name="Glenn E" userId="43739bd4a08780e8" providerId="LiveId" clId="{D695C945-3821-461E-9360-35A4E4F2051A}" dt="2024-12-04T15:31:38.652" v="10937" actId="1035"/>
          <ac:spMkLst>
            <pc:docMk/>
            <pc:sldMk cId="1666184992" sldId="268"/>
            <ac:spMk id="13" creationId="{96013306-38A3-62C2-53D7-E91593C098C8}"/>
          </ac:spMkLst>
        </pc:spChg>
        <pc:spChg chg="add mod">
          <ac:chgData name="Glenn E" userId="43739bd4a08780e8" providerId="LiveId" clId="{D695C945-3821-461E-9360-35A4E4F2051A}" dt="2024-12-04T15:30:39.562" v="10915"/>
          <ac:spMkLst>
            <pc:docMk/>
            <pc:sldMk cId="1666184992" sldId="268"/>
            <ac:spMk id="14" creationId="{93D55230-9B55-7B65-E789-DBDEE567C92B}"/>
          </ac:spMkLst>
        </pc:spChg>
        <pc:spChg chg="add mod">
          <ac:chgData name="Glenn E" userId="43739bd4a08780e8" providerId="LiveId" clId="{D695C945-3821-461E-9360-35A4E4F2051A}" dt="2024-12-04T15:30:57.145" v="10923" actId="20577"/>
          <ac:spMkLst>
            <pc:docMk/>
            <pc:sldMk cId="1666184992" sldId="268"/>
            <ac:spMk id="15" creationId="{36764BF3-2D77-A034-0FB0-6EAEA159014E}"/>
          </ac:spMkLst>
        </pc:spChg>
        <pc:spChg chg="add mod">
          <ac:chgData name="Glenn E" userId="43739bd4a08780e8" providerId="LiveId" clId="{D695C945-3821-461E-9360-35A4E4F2051A}" dt="2024-12-05T09:34:21.477" v="15236" actId="1036"/>
          <ac:spMkLst>
            <pc:docMk/>
            <pc:sldMk cId="1666184992" sldId="268"/>
            <ac:spMk id="16" creationId="{2118D0F3-AE70-74AC-347C-6B50E1387FAE}"/>
          </ac:spMkLst>
        </pc:spChg>
        <pc:grpChg chg="add mod">
          <ac:chgData name="Glenn E" userId="43739bd4a08780e8" providerId="LiveId" clId="{D695C945-3821-461E-9360-35A4E4F2051A}" dt="2024-12-04T15:14:34.608" v="10095" actId="164"/>
          <ac:grpSpMkLst>
            <pc:docMk/>
            <pc:sldMk cId="1666184992" sldId="268"/>
            <ac:grpSpMk id="6" creationId="{47095FE1-6B68-FE53-F2A3-9C70B137671A}"/>
          </ac:grpSpMkLst>
        </pc:grpChg>
        <pc:grpChg chg="add mod">
          <ac:chgData name="Glenn E" userId="43739bd4a08780e8" providerId="LiveId" clId="{D695C945-3821-461E-9360-35A4E4F2051A}" dt="2024-12-04T15:30:18.492" v="10913" actId="1035"/>
          <ac:grpSpMkLst>
            <pc:docMk/>
            <pc:sldMk cId="1666184992" sldId="268"/>
            <ac:grpSpMk id="10" creationId="{5844A9AF-232B-52D4-379F-80FF4740FEB7}"/>
          </ac:grpSpMkLst>
        </pc:grpChg>
      </pc:sldChg>
      <pc:sldMasterChg chg="setBg">
        <pc:chgData name="Glenn E" userId="43739bd4a08780e8" providerId="LiveId" clId="{D695C945-3821-461E-9360-35A4E4F2051A}" dt="2024-11-29T16:46:55.917" v="5763"/>
        <pc:sldMasterMkLst>
          <pc:docMk/>
          <pc:sldMasterMk cId="3545034929" sldId="2147483678"/>
        </pc:sldMasterMkLst>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4871" cy="502835"/>
          </a:xfrm>
          <a:prstGeom prst="rect">
            <a:avLst/>
          </a:prstGeom>
        </p:spPr>
        <p:txBody>
          <a:bodyPr vert="horz" lIns="96625" tIns="48312" rIns="96625" bIns="48312" rtlCol="0"/>
          <a:lstStyle>
            <a:lvl1pPr algn="l">
              <a:defRPr sz="1300"/>
            </a:lvl1pPr>
          </a:lstStyle>
          <a:p>
            <a:endParaRPr lang="en-GB"/>
          </a:p>
        </p:txBody>
      </p:sp>
      <p:sp>
        <p:nvSpPr>
          <p:cNvPr id="3" name="Date Placeholder 2"/>
          <p:cNvSpPr>
            <a:spLocks noGrp="1"/>
          </p:cNvSpPr>
          <p:nvPr>
            <p:ph type="dt" idx="1"/>
          </p:nvPr>
        </p:nvSpPr>
        <p:spPr>
          <a:xfrm>
            <a:off x="3901698" y="1"/>
            <a:ext cx="2984871" cy="502835"/>
          </a:xfrm>
          <a:prstGeom prst="rect">
            <a:avLst/>
          </a:prstGeom>
        </p:spPr>
        <p:txBody>
          <a:bodyPr vert="horz" lIns="96625" tIns="48312" rIns="96625" bIns="48312" rtlCol="0"/>
          <a:lstStyle>
            <a:lvl1pPr algn="r">
              <a:defRPr sz="1300"/>
            </a:lvl1pPr>
          </a:lstStyle>
          <a:p>
            <a:fld id="{BA071880-2294-4900-98A0-9BDECAC38430}" type="datetimeFigureOut">
              <a:rPr lang="en-GB" smtClean="0"/>
              <a:t>05/12/2024</a:t>
            </a:fld>
            <a:endParaRPr lang="en-GB"/>
          </a:p>
        </p:txBody>
      </p:sp>
      <p:sp>
        <p:nvSpPr>
          <p:cNvPr id="4" name="Slide Image Placeholder 3"/>
          <p:cNvSpPr>
            <a:spLocks noGrp="1" noRot="1" noChangeAspect="1"/>
          </p:cNvSpPr>
          <p:nvPr>
            <p:ph type="sldImg" idx="2"/>
          </p:nvPr>
        </p:nvSpPr>
        <p:spPr>
          <a:xfrm>
            <a:off x="438150" y="1252538"/>
            <a:ext cx="6011863" cy="3382962"/>
          </a:xfrm>
          <a:prstGeom prst="rect">
            <a:avLst/>
          </a:prstGeom>
          <a:noFill/>
          <a:ln w="12700">
            <a:solidFill>
              <a:prstClr val="black"/>
            </a:solidFill>
          </a:ln>
        </p:spPr>
        <p:txBody>
          <a:bodyPr vert="horz" lIns="96625" tIns="48312" rIns="96625" bIns="48312" rtlCol="0" anchor="ctr"/>
          <a:lstStyle/>
          <a:p>
            <a:endParaRPr lang="en-GB"/>
          </a:p>
        </p:txBody>
      </p:sp>
      <p:sp>
        <p:nvSpPr>
          <p:cNvPr id="5" name="Notes Placeholder 4"/>
          <p:cNvSpPr>
            <a:spLocks noGrp="1"/>
          </p:cNvSpPr>
          <p:nvPr>
            <p:ph type="body" sz="quarter" idx="3"/>
          </p:nvPr>
        </p:nvSpPr>
        <p:spPr>
          <a:xfrm>
            <a:off x="688817" y="4823033"/>
            <a:ext cx="5510530" cy="3946119"/>
          </a:xfrm>
          <a:prstGeom prst="rect">
            <a:avLst/>
          </a:prstGeom>
        </p:spPr>
        <p:txBody>
          <a:bodyPr vert="horz" lIns="96625" tIns="48312" rIns="96625" bIns="483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4871" cy="502834"/>
          </a:xfrm>
          <a:prstGeom prst="rect">
            <a:avLst/>
          </a:prstGeom>
        </p:spPr>
        <p:txBody>
          <a:bodyPr vert="horz" lIns="96625" tIns="48312" rIns="96625" bIns="48312"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9055"/>
            <a:ext cx="2984871" cy="502834"/>
          </a:xfrm>
          <a:prstGeom prst="rect">
            <a:avLst/>
          </a:prstGeom>
        </p:spPr>
        <p:txBody>
          <a:bodyPr vert="horz" lIns="96625" tIns="48312" rIns="96625" bIns="48312" rtlCol="0" anchor="b"/>
          <a:lstStyle>
            <a:lvl1pPr algn="r">
              <a:defRPr sz="1300"/>
            </a:lvl1pPr>
          </a:lstStyle>
          <a:p>
            <a:fld id="{38393312-4B86-4417-A109-3B016873346F}" type="slidenum">
              <a:rPr lang="en-GB" smtClean="0"/>
              <a:t>‹#›</a:t>
            </a:fld>
            <a:endParaRPr lang="en-GB"/>
          </a:p>
        </p:txBody>
      </p:sp>
    </p:spTree>
    <p:extLst>
      <p:ext uri="{BB962C8B-B14F-4D97-AF65-F5344CB8AC3E}">
        <p14:creationId xmlns:p14="http://schemas.microsoft.com/office/powerpoint/2010/main" val="2771519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[OPENING] “Hi everyone, thanks for coming along to hear my presentation. This is about my time here at Angmering for years 10 and 11, how I then progressed onto college, then onto work. I really hope this provides you all with some useful tips for both now while you’re studying in sixth form as well as when you move onto the workplace.</a:t>
            </a:r>
          </a:p>
          <a:p>
            <a:endParaRPr lang="en-GB" dirty="0"/>
          </a:p>
          <a:p>
            <a:r>
              <a:rPr lang="en-GB" dirty="0"/>
              <a:t>[IF NOT MENTIONED BY GAVIN] – “There’ll be some time at the end of the presentation to ask any questions should you have any.”</a:t>
            </a:r>
          </a:p>
        </p:txBody>
      </p:sp>
      <p:sp>
        <p:nvSpPr>
          <p:cNvPr id="4" name="Slide Number Placeholder 3"/>
          <p:cNvSpPr>
            <a:spLocks noGrp="1"/>
          </p:cNvSpPr>
          <p:nvPr>
            <p:ph type="sldNum" sz="quarter" idx="5"/>
          </p:nvPr>
        </p:nvSpPr>
        <p:spPr/>
        <p:txBody>
          <a:bodyPr/>
          <a:lstStyle/>
          <a:p>
            <a:fld id="{38393312-4B86-4417-A109-3B016873346F}" type="slidenum">
              <a:rPr lang="en-GB" smtClean="0"/>
              <a:t>1</a:t>
            </a:fld>
            <a:endParaRPr lang="en-GB"/>
          </a:p>
        </p:txBody>
      </p:sp>
    </p:spTree>
    <p:extLst>
      <p:ext uri="{BB962C8B-B14F-4D97-AF65-F5344CB8AC3E}">
        <p14:creationId xmlns:p14="http://schemas.microsoft.com/office/powerpoint/2010/main" val="784232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246">
              <a:defRPr/>
            </a:pPr>
            <a:r>
              <a:rPr lang="en-GB" dirty="0"/>
              <a:t>[</a:t>
            </a:r>
            <a:r>
              <a:rPr lang="en-GB" sz="1300" dirty="0"/>
              <a:t>With </a:t>
            </a:r>
            <a:r>
              <a:rPr lang="en-GB" sz="1300" b="1" dirty="0"/>
              <a:t>any</a:t>
            </a:r>
            <a:r>
              <a:rPr lang="en-GB" sz="1300" dirty="0"/>
              <a:t> job, comes the </a:t>
            </a:r>
            <a:r>
              <a:rPr lang="en-GB" sz="1300" b="1" dirty="0"/>
              <a:t>right attitude]. </a:t>
            </a:r>
            <a:r>
              <a:rPr lang="en-GB" sz="1300" dirty="0"/>
              <a:t>Mention</a:t>
            </a:r>
            <a:r>
              <a:rPr lang="en-GB" sz="1300" b="1" dirty="0"/>
              <a:t> </a:t>
            </a:r>
            <a:r>
              <a:rPr lang="en-GB" dirty="0"/>
              <a:t>Quote from dad “You can teach skills, you can teach knowledge, but you can’t teach attitude.”. – Give example.</a:t>
            </a:r>
          </a:p>
        </p:txBody>
      </p:sp>
      <p:sp>
        <p:nvSpPr>
          <p:cNvPr id="4" name="Slide Number Placeholder 3"/>
          <p:cNvSpPr>
            <a:spLocks noGrp="1"/>
          </p:cNvSpPr>
          <p:nvPr>
            <p:ph type="sldNum" sz="quarter" idx="5"/>
          </p:nvPr>
        </p:nvSpPr>
        <p:spPr/>
        <p:txBody>
          <a:bodyPr/>
          <a:lstStyle/>
          <a:p>
            <a:fld id="{38393312-4B86-4417-A109-3B016873346F}" type="slidenum">
              <a:rPr lang="en-GB" smtClean="0"/>
              <a:t>10</a:t>
            </a:fld>
            <a:endParaRPr lang="en-GB"/>
          </a:p>
        </p:txBody>
      </p:sp>
    </p:spTree>
    <p:extLst>
      <p:ext uri="{BB962C8B-B14F-4D97-AF65-F5344CB8AC3E}">
        <p14:creationId xmlns:p14="http://schemas.microsoft.com/office/powerpoint/2010/main" val="3665864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246">
              <a:defRPr/>
            </a:pPr>
            <a:r>
              <a:rPr lang="en-GB" dirty="0"/>
              <a:t>‘</a:t>
            </a:r>
            <a:r>
              <a:rPr lang="en-GB" sz="1300" dirty="0">
                <a:solidFill>
                  <a:srgbClr val="595959"/>
                </a:solidFill>
                <a:latin typeface="Arial" panose="020B0604020202020204" pitchFamily="34" charset="0"/>
                <a:ea typeface="Arial" panose="020B0604020202020204" pitchFamily="34" charset="0"/>
                <a:cs typeface="Times New Roman" panose="02020603050405020304" pitchFamily="18" charset="0"/>
              </a:rPr>
              <a:t>Recognise your part in the job. It will help with your wellbeing when things get tough.</a:t>
            </a:r>
            <a:r>
              <a:rPr lang="en-US" sz="1100" dirty="0">
                <a:solidFill>
                  <a:srgbClr val="595959"/>
                </a:solidFill>
                <a:latin typeface="Arial" panose="020B0604020202020204" pitchFamily="34" charset="0"/>
                <a:ea typeface="Arial" panose="020B0604020202020204" pitchFamily="34" charset="0"/>
                <a:cs typeface="Times New Roman" panose="02020603050405020304" pitchFamily="18" charset="0"/>
              </a:rPr>
              <a:t> ’ – Mention how even as you, an admin for pupil admissions, you are playing a key role in helping children and young people into schools.</a:t>
            </a:r>
            <a:endParaRPr lang="en-GB"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defTabSz="966246">
              <a:defRPr/>
            </a:pPr>
            <a:endParaRPr lang="en-GB" sz="1300" dirty="0">
              <a:solidFill>
                <a:srgbClr val="595959"/>
              </a:solidFill>
              <a:latin typeface="Arial" panose="020B0604020202020204" pitchFamily="34" charset="0"/>
              <a:ea typeface="Arial" panose="020B06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38393312-4B86-4417-A109-3B016873346F}" type="slidenum">
              <a:rPr lang="en-GB" smtClean="0"/>
              <a:t>11</a:t>
            </a:fld>
            <a:endParaRPr lang="en-GB"/>
          </a:p>
        </p:txBody>
      </p:sp>
    </p:spTree>
    <p:extLst>
      <p:ext uri="{BB962C8B-B14F-4D97-AF65-F5344CB8AC3E}">
        <p14:creationId xmlns:p14="http://schemas.microsoft.com/office/powerpoint/2010/main" val="3721429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393312-4B86-4417-A109-3B016873346F}" type="slidenum">
              <a:rPr lang="en-GB" smtClean="0"/>
              <a:t>12</a:t>
            </a:fld>
            <a:endParaRPr lang="en-GB"/>
          </a:p>
        </p:txBody>
      </p:sp>
    </p:spTree>
    <p:extLst>
      <p:ext uri="{BB962C8B-B14F-4D97-AF65-F5344CB8AC3E}">
        <p14:creationId xmlns:p14="http://schemas.microsoft.com/office/powerpoint/2010/main" val="3830644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Summary: ‘So I hope this has given you an idea of how The Angmering School and the staff helped me to cope, and have allowed me to progress onto college, then into the workplace of where I have taken all I’ve learnt, as well as stuff I’ve learnt myself along the way, to cope and be a valued member of my workforce..</a:t>
            </a:r>
          </a:p>
          <a:p>
            <a:endParaRPr lang="en-GB" dirty="0"/>
          </a:p>
          <a:p>
            <a:r>
              <a:rPr lang="en-GB" dirty="0"/>
              <a:t>CONT’D - Again, listen to advice given to you, whether you take it or not, the decision is all with you.”</a:t>
            </a:r>
          </a:p>
          <a:p>
            <a:endParaRPr lang="en-GB" dirty="0"/>
          </a:p>
          <a:p>
            <a:r>
              <a:rPr lang="en-GB" dirty="0"/>
              <a:t>Now it’s over to you, does anyone have any questions or want me to clarify anything?”</a:t>
            </a:r>
          </a:p>
        </p:txBody>
      </p:sp>
      <p:sp>
        <p:nvSpPr>
          <p:cNvPr id="4" name="Slide Number Placeholder 3"/>
          <p:cNvSpPr>
            <a:spLocks noGrp="1"/>
          </p:cNvSpPr>
          <p:nvPr>
            <p:ph type="sldNum" sz="quarter" idx="5"/>
          </p:nvPr>
        </p:nvSpPr>
        <p:spPr/>
        <p:txBody>
          <a:bodyPr/>
          <a:lstStyle/>
          <a:p>
            <a:fld id="{38393312-4B86-4417-A109-3B016873346F}" type="slidenum">
              <a:rPr lang="en-GB" smtClean="0"/>
              <a:t>13</a:t>
            </a:fld>
            <a:endParaRPr lang="en-GB"/>
          </a:p>
        </p:txBody>
      </p:sp>
    </p:spTree>
    <p:extLst>
      <p:ext uri="{BB962C8B-B14F-4D97-AF65-F5344CB8AC3E}">
        <p14:creationId xmlns:p14="http://schemas.microsoft.com/office/powerpoint/2010/main" val="3314289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246">
              <a:defRPr/>
            </a:pPr>
            <a:r>
              <a:rPr lang="en-GB" dirty="0"/>
              <a:t>[I was a student at The Angmering School from 2009-2014.] – “And here’s me, all dressed in my uniform when I was in year 11. Had a nice time at school.”</a:t>
            </a:r>
          </a:p>
          <a:p>
            <a:pPr defTabSz="966246">
              <a:defRPr/>
            </a:pPr>
            <a:endParaRPr lang="en-GB" dirty="0"/>
          </a:p>
          <a:p>
            <a:pPr defTabSz="966246">
              <a:defRPr/>
            </a:pPr>
            <a:r>
              <a:rPr lang="en-GB" dirty="0"/>
              <a:t>[Am now in full-time employment] – Mention BRIEFLY you work as a business admin for WSCC’s school admissions team  and will ‘talk more on this a bit later’.</a:t>
            </a:r>
          </a:p>
        </p:txBody>
      </p:sp>
      <p:sp>
        <p:nvSpPr>
          <p:cNvPr id="4" name="Slide Number Placeholder 3"/>
          <p:cNvSpPr>
            <a:spLocks noGrp="1"/>
          </p:cNvSpPr>
          <p:nvPr>
            <p:ph type="sldNum" sz="quarter" idx="5"/>
          </p:nvPr>
        </p:nvSpPr>
        <p:spPr/>
        <p:txBody>
          <a:bodyPr/>
          <a:lstStyle/>
          <a:p>
            <a:fld id="{38393312-4B86-4417-A109-3B016873346F}" type="slidenum">
              <a:rPr lang="en-GB" smtClean="0"/>
              <a:t>2</a:t>
            </a:fld>
            <a:endParaRPr lang="en-GB"/>
          </a:p>
        </p:txBody>
      </p:sp>
    </p:spTree>
    <p:extLst>
      <p:ext uri="{BB962C8B-B14F-4D97-AF65-F5344CB8AC3E}">
        <p14:creationId xmlns:p14="http://schemas.microsoft.com/office/powerpoint/2010/main" val="2569304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246">
              <a:defRPr/>
            </a:pPr>
            <a:r>
              <a:rPr lang="en-GB" dirty="0"/>
              <a:t>[They understood I struggled with hypersensitivity to noise:] - BRING HEADPHONES WITH YOU TO SESSION to show everyone. Explain briefly about how headphones helped you.</a:t>
            </a:r>
          </a:p>
          <a:p>
            <a:pPr defTabSz="966246">
              <a:defRPr/>
            </a:pPr>
            <a:endParaRPr lang="en-GB" dirty="0"/>
          </a:p>
          <a:p>
            <a:pPr defTabSz="966246">
              <a:defRPr/>
            </a:pPr>
            <a:r>
              <a:rPr lang="en-GB" dirty="0"/>
              <a:t>[I struggled with certain social situations: Allowed plenty of time…] – Sometimes I can take a bit of time to register information, I need to have instructions provided to me concisely.</a:t>
            </a:r>
          </a:p>
          <a:p>
            <a:pPr defTabSz="966246">
              <a:defRPr/>
            </a:pPr>
            <a:endParaRPr lang="en-GB" dirty="0"/>
          </a:p>
          <a:p>
            <a:pPr defTabSz="966246">
              <a:defRPr/>
            </a:pPr>
            <a:r>
              <a:rPr lang="en-GB" dirty="0"/>
              <a:t>[behaved a little differently] “Examples: struggling with keeping eye contact, stimming etc”.</a:t>
            </a:r>
          </a:p>
          <a:p>
            <a:pPr defTabSz="966246">
              <a:defRPr/>
            </a:pPr>
            <a:endParaRPr lang="en-GB" dirty="0"/>
          </a:p>
          <a:p>
            <a:pPr defTabSz="966246">
              <a:defRPr/>
            </a:pPr>
            <a:r>
              <a:rPr lang="en-GB" dirty="0"/>
              <a:t>[Built a good rapport with teachers] – “They knew me and I knew them”.</a:t>
            </a:r>
          </a:p>
          <a:p>
            <a:pPr defTabSz="966246">
              <a:defRPr/>
            </a:pPr>
            <a:endParaRPr lang="en-GB" dirty="0"/>
          </a:p>
          <a:p>
            <a:pPr defTabSz="966246">
              <a:defRPr/>
            </a:pPr>
            <a:endParaRPr lang="en-GB" dirty="0"/>
          </a:p>
        </p:txBody>
      </p:sp>
      <p:sp>
        <p:nvSpPr>
          <p:cNvPr id="4" name="Slide Number Placeholder 3"/>
          <p:cNvSpPr>
            <a:spLocks noGrp="1"/>
          </p:cNvSpPr>
          <p:nvPr>
            <p:ph type="sldNum" sz="quarter" idx="5"/>
          </p:nvPr>
        </p:nvSpPr>
        <p:spPr/>
        <p:txBody>
          <a:bodyPr/>
          <a:lstStyle/>
          <a:p>
            <a:fld id="{38393312-4B86-4417-A109-3B016873346F}" type="slidenum">
              <a:rPr lang="en-GB" smtClean="0"/>
              <a:t>3</a:t>
            </a:fld>
            <a:endParaRPr lang="en-GB"/>
          </a:p>
        </p:txBody>
      </p:sp>
    </p:spTree>
    <p:extLst>
      <p:ext uri="{BB962C8B-B14F-4D97-AF65-F5344CB8AC3E}">
        <p14:creationId xmlns:p14="http://schemas.microsoft.com/office/powerpoint/2010/main" val="3637954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246">
              <a:defRPr/>
            </a:pPr>
            <a:r>
              <a:rPr lang="en-GB" dirty="0"/>
              <a:t>[Through the support provided by Gavin, he recognised…] “Gavin wrote a reference to be used for when I applied for job interviews. Comes in very useful.”</a:t>
            </a:r>
          </a:p>
        </p:txBody>
      </p:sp>
      <p:sp>
        <p:nvSpPr>
          <p:cNvPr id="4" name="Slide Number Placeholder 3"/>
          <p:cNvSpPr>
            <a:spLocks noGrp="1"/>
          </p:cNvSpPr>
          <p:nvPr>
            <p:ph type="sldNum" sz="quarter" idx="5"/>
          </p:nvPr>
        </p:nvSpPr>
        <p:spPr/>
        <p:txBody>
          <a:bodyPr/>
          <a:lstStyle/>
          <a:p>
            <a:fld id="{38393312-4B86-4417-A109-3B016873346F}" type="slidenum">
              <a:rPr lang="en-GB" smtClean="0"/>
              <a:t>4</a:t>
            </a:fld>
            <a:endParaRPr lang="en-GB"/>
          </a:p>
        </p:txBody>
      </p:sp>
    </p:spTree>
    <p:extLst>
      <p:ext uri="{BB962C8B-B14F-4D97-AF65-F5344CB8AC3E}">
        <p14:creationId xmlns:p14="http://schemas.microsoft.com/office/powerpoint/2010/main" val="2167345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[Create your own timetables] – Make it so it contains all the subjects you need to study but also to provide time for you to relax, see friends etc.</a:t>
            </a:r>
          </a:p>
          <a:p>
            <a:endParaRPr lang="en-GB" dirty="0"/>
          </a:p>
          <a:p>
            <a:r>
              <a:rPr lang="en-GB" dirty="0"/>
              <a:t>[Enforce self-discipline] For example, study the stuff you’re struggling with, not what you find most easy. Or if you have times where you can’t feel bothered to study, remember to stick it out, which leads onto the final point…</a:t>
            </a:r>
          </a:p>
          <a:p>
            <a:endParaRPr lang="en-GB" dirty="0"/>
          </a:p>
          <a:p>
            <a:r>
              <a:rPr lang="en-GB" dirty="0"/>
              <a:t>[Treat yourself! – You deserve it!] – Honestly do. You must reward yourself after your hard work.</a:t>
            </a:r>
          </a:p>
        </p:txBody>
      </p:sp>
      <p:sp>
        <p:nvSpPr>
          <p:cNvPr id="4" name="Slide Number Placeholder 3"/>
          <p:cNvSpPr>
            <a:spLocks noGrp="1"/>
          </p:cNvSpPr>
          <p:nvPr>
            <p:ph type="sldNum" sz="quarter" idx="5"/>
          </p:nvPr>
        </p:nvSpPr>
        <p:spPr/>
        <p:txBody>
          <a:bodyPr/>
          <a:lstStyle/>
          <a:p>
            <a:fld id="{38393312-4B86-4417-A109-3B016873346F}" type="slidenum">
              <a:rPr lang="en-GB" smtClean="0"/>
              <a:t>5</a:t>
            </a:fld>
            <a:endParaRPr lang="en-GB"/>
          </a:p>
        </p:txBody>
      </p:sp>
    </p:spTree>
    <p:extLst>
      <p:ext uri="{BB962C8B-B14F-4D97-AF65-F5344CB8AC3E}">
        <p14:creationId xmlns:p14="http://schemas.microsoft.com/office/powerpoint/2010/main" val="2538002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p>
        </p:txBody>
      </p:sp>
      <p:sp>
        <p:nvSpPr>
          <p:cNvPr id="4" name="Slide Number Placeholder 3"/>
          <p:cNvSpPr>
            <a:spLocks noGrp="1"/>
          </p:cNvSpPr>
          <p:nvPr>
            <p:ph type="sldNum" sz="quarter" idx="5"/>
          </p:nvPr>
        </p:nvSpPr>
        <p:spPr/>
        <p:txBody>
          <a:bodyPr/>
          <a:lstStyle/>
          <a:p>
            <a:fld id="{38393312-4B86-4417-A109-3B016873346F}" type="slidenum">
              <a:rPr lang="en-GB" smtClean="0"/>
              <a:t>6</a:t>
            </a:fld>
            <a:endParaRPr lang="en-GB"/>
          </a:p>
        </p:txBody>
      </p:sp>
    </p:spTree>
    <p:extLst>
      <p:ext uri="{BB962C8B-B14F-4D97-AF65-F5344CB8AC3E}">
        <p14:creationId xmlns:p14="http://schemas.microsoft.com/office/powerpoint/2010/main" val="1189233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was there to </a:t>
            </a:r>
            <a:r>
              <a:rPr lang="en-GB" b="1" dirty="0"/>
              <a:t>study. </a:t>
            </a:r>
            <a:r>
              <a:rPr lang="en-GB" b="0" dirty="0"/>
              <a:t> - “That’s what you must remember. Whether this be at Sixth form or at university. You are here to study first and foremost. Think to yourself, I can’t stand it here. I can’t take much more of these lectures etc. Remember that you are here to study and if you study hard and take advantage of the help you are given, chances are that you will leave Sixth Form with grades you want”.</a:t>
            </a:r>
            <a:endParaRPr lang="en-GB" dirty="0"/>
          </a:p>
          <a:p>
            <a:pPr defTabSz="966246">
              <a:defRPr/>
            </a:pPr>
            <a:endParaRPr lang="en-GB" b="1" i="1" u="sng" dirty="0"/>
          </a:p>
        </p:txBody>
      </p:sp>
      <p:sp>
        <p:nvSpPr>
          <p:cNvPr id="4" name="Slide Number Placeholder 3"/>
          <p:cNvSpPr>
            <a:spLocks noGrp="1"/>
          </p:cNvSpPr>
          <p:nvPr>
            <p:ph type="sldNum" sz="quarter" idx="5"/>
          </p:nvPr>
        </p:nvSpPr>
        <p:spPr/>
        <p:txBody>
          <a:bodyPr/>
          <a:lstStyle/>
          <a:p>
            <a:fld id="{38393312-4B86-4417-A109-3B016873346F}" type="slidenum">
              <a:rPr lang="en-GB" smtClean="0"/>
              <a:t>7</a:t>
            </a:fld>
            <a:endParaRPr lang="en-GB"/>
          </a:p>
        </p:txBody>
      </p:sp>
    </p:spTree>
    <p:extLst>
      <p:ext uri="{BB962C8B-B14F-4D97-AF65-F5344CB8AC3E}">
        <p14:creationId xmlns:p14="http://schemas.microsoft.com/office/powerpoint/2010/main" val="1933649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246">
              <a:defRPr/>
            </a:pP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[Online modules] – “I remember using Google Classroom, not sure what you use but please do use this to go back over what you studied, helped me out loads.</a:t>
            </a:r>
          </a:p>
          <a:p>
            <a:pPr defTabSz="966246">
              <a:defRPr/>
            </a:pPr>
            <a:endPar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endParaRPr>
          </a:p>
          <a:p>
            <a:pPr defTabSz="966246">
              <a:defRPr/>
            </a:pP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[Keep in contact with tutors] – “They’re there to help you”.</a:t>
            </a:r>
          </a:p>
          <a:p>
            <a:pPr defTabSz="966246">
              <a:defRPr/>
            </a:pPr>
            <a:endPar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endParaRPr>
          </a:p>
          <a:p>
            <a:pPr defTabSz="966246">
              <a:defRPr/>
            </a:pP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a:t>
            </a:r>
            <a:r>
              <a:rPr lang="en-GB" sz="1050" dirty="0">
                <a:latin typeface="Arial" panose="020B0604020202020204" pitchFamily="34" charset="0"/>
                <a:cs typeface="Times New Roman" panose="02020603050405020304" pitchFamily="18" charset="0"/>
              </a:rPr>
              <a:t>Maintain strong friendships] – “I didn’t feel I had the </a:t>
            </a: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‘balance’ of a social/educational life while at school and college. Back to what I said about being at Sixth form or university to study, honestly, please spend time with friends when you can. Just like in work, you need a strong work/life balance. Chances are, it’ll help with your revision and getting the grades you’re after”.</a:t>
            </a:r>
          </a:p>
          <a:p>
            <a:pPr defTabSz="966246">
              <a:defRPr/>
            </a:pPr>
            <a:endPar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endParaRPr>
          </a:p>
          <a:p>
            <a:pPr defTabSz="966246">
              <a:defRPr/>
            </a:pPr>
            <a:r>
              <a:rPr lang="en-GB" sz="1050" dirty="0" err="1">
                <a:solidFill>
                  <a:srgbClr val="595959"/>
                </a:solidFill>
                <a:latin typeface="Arial" panose="020B0604020202020204" pitchFamily="34" charset="0"/>
                <a:ea typeface="Arial" panose="020B0604020202020204" pitchFamily="34" charset="0"/>
                <a:cs typeface="Times New Roman" panose="02020603050405020304" pitchFamily="18" charset="0"/>
              </a:rPr>
              <a:t>Confucis</a:t>
            </a: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 (con-</a:t>
            </a:r>
            <a:r>
              <a:rPr lang="en-GB" sz="1050" dirty="0" err="1">
                <a:solidFill>
                  <a:srgbClr val="595959"/>
                </a:solidFill>
                <a:latin typeface="Arial" panose="020B0604020202020204" pitchFamily="34" charset="0"/>
                <a:ea typeface="Arial" panose="020B0604020202020204" pitchFamily="34" charset="0"/>
                <a:cs typeface="Times New Roman" panose="02020603050405020304" pitchFamily="18" charset="0"/>
              </a:rPr>
              <a:t>fyoo</a:t>
            </a: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a:t>
            </a:r>
            <a:r>
              <a:rPr lang="en-GB" sz="1050" dirty="0" err="1">
                <a:solidFill>
                  <a:srgbClr val="595959"/>
                </a:solidFill>
                <a:latin typeface="Arial" panose="020B0604020202020204" pitchFamily="34" charset="0"/>
                <a:ea typeface="Arial" panose="020B0604020202020204" pitchFamily="34" charset="0"/>
                <a:cs typeface="Times New Roman" panose="02020603050405020304" pitchFamily="18" charset="0"/>
              </a:rPr>
              <a:t>shus</a:t>
            </a: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 – born 2.5 thousand years ago. Ancient Chinese philosopher.</a:t>
            </a:r>
          </a:p>
          <a:p>
            <a:pPr marL="483123" indent="-289874">
              <a:lnSpc>
                <a:spcPct val="107000"/>
              </a:lnSpc>
              <a:spcAft>
                <a:spcPts val="634"/>
              </a:spcAft>
              <a:tabLst>
                <a:tab pos="289874" algn="l"/>
                <a:tab pos="483123" algn="l"/>
              </a:tabLst>
            </a:pPr>
            <a:endPar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endParaRPr>
          </a:p>
          <a:p>
            <a:pPr marL="483123" indent="-289874">
              <a:lnSpc>
                <a:spcPct val="107000"/>
              </a:lnSpc>
              <a:spcAft>
                <a:spcPts val="634"/>
              </a:spcAft>
              <a:tabLst>
                <a:tab pos="289874" algn="l"/>
                <a:tab pos="483123" algn="l"/>
              </a:tabLst>
            </a:pP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“I interpret his quote in the sense that if you ask a question, and feel a little silly after asking it, at least you have that information to go away with. On the other hand, if you don’t ask questions, you may end up being that ‘fool’ who never ends up knowing the right answer’. So always better to ask.</a:t>
            </a:r>
          </a:p>
          <a:p>
            <a:pPr marL="483123" indent="-289874">
              <a:lnSpc>
                <a:spcPct val="107000"/>
              </a:lnSpc>
              <a:spcAft>
                <a:spcPts val="634"/>
              </a:spcAft>
              <a:tabLst>
                <a:tab pos="289874" algn="l"/>
                <a:tab pos="483123" algn="l"/>
              </a:tabLst>
            </a:pPr>
            <a:endPar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endParaRPr>
          </a:p>
          <a:p>
            <a:pPr marL="483123" indent="-289874" defTabSz="966246">
              <a:lnSpc>
                <a:spcPct val="107000"/>
              </a:lnSpc>
              <a:spcAft>
                <a:spcPts val="634"/>
              </a:spcAft>
              <a:tabLst>
                <a:tab pos="289874" algn="l"/>
                <a:tab pos="483123" algn="l"/>
              </a:tabLst>
              <a:defRPr/>
            </a:pPr>
            <a:r>
              <a:rPr lang="en-GB" sz="1050" dirty="0">
                <a:solidFill>
                  <a:srgbClr val="595959"/>
                </a:solidFill>
                <a:latin typeface="Arial" panose="020B0604020202020204" pitchFamily="34" charset="0"/>
                <a:ea typeface="Arial" panose="020B0604020202020204" pitchFamily="34" charset="0"/>
                <a:cs typeface="Times New Roman" panose="02020603050405020304" pitchFamily="18" charset="0"/>
              </a:rPr>
              <a:t>“</a:t>
            </a:r>
            <a:r>
              <a:rPr lang="en-GB" sz="1050" dirty="0"/>
              <a:t>Remember, you </a:t>
            </a:r>
            <a:r>
              <a:rPr lang="en-GB" sz="1050" b="1" dirty="0"/>
              <a:t>never </a:t>
            </a:r>
            <a:r>
              <a:rPr lang="en-GB" sz="1050" dirty="0"/>
              <a:t>stop learning.</a:t>
            </a:r>
            <a:r>
              <a:rPr lang="en-GB" sz="1050" dirty="0">
                <a:solidFill>
                  <a:srgbClr val="595959"/>
                </a:solidFill>
                <a:latin typeface="Arial" panose="020B0604020202020204" pitchFamily="34" charset="0"/>
                <a:cs typeface="Times New Roman" panose="02020603050405020304" pitchFamily="18" charset="0"/>
              </a:rPr>
              <a:t>” – I’m nearly 27 and am still learning, like in regards to independent studies I’m doing. And this is said also from those who are well over double my age.  [EMPHASISE BY REPEATING].</a:t>
            </a:r>
            <a:endParaRPr lang="en-GB" sz="1050" dirty="0"/>
          </a:p>
        </p:txBody>
      </p:sp>
      <p:sp>
        <p:nvSpPr>
          <p:cNvPr id="4" name="Slide Number Placeholder 3"/>
          <p:cNvSpPr>
            <a:spLocks noGrp="1"/>
          </p:cNvSpPr>
          <p:nvPr>
            <p:ph type="sldNum" sz="quarter" idx="5"/>
          </p:nvPr>
        </p:nvSpPr>
        <p:spPr/>
        <p:txBody>
          <a:bodyPr/>
          <a:lstStyle/>
          <a:p>
            <a:fld id="{38393312-4B86-4417-A109-3B016873346F}" type="slidenum">
              <a:rPr lang="en-GB" smtClean="0"/>
              <a:t>8</a:t>
            </a:fld>
            <a:endParaRPr lang="en-GB"/>
          </a:p>
        </p:txBody>
      </p:sp>
    </p:spTree>
    <p:extLst>
      <p:ext uri="{BB962C8B-B14F-4D97-AF65-F5344CB8AC3E}">
        <p14:creationId xmlns:p14="http://schemas.microsoft.com/office/powerpoint/2010/main" val="2077351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[Worked as a business administrator apprentice…] – “Rather enjoyed me time, did very bland work, usually data-sourcing and was there for about 16 months.</a:t>
            </a:r>
          </a:p>
          <a:p>
            <a:endParaRPr lang="en-GB" dirty="0"/>
          </a:p>
          <a:p>
            <a:r>
              <a:rPr lang="en-GB" dirty="0"/>
              <a:t>[Provided me with the sense of satisfaction…] – Was only earning about £450 a month, was living with mum and dad so no need to worry too about my outgoings.</a:t>
            </a:r>
          </a:p>
          <a:p>
            <a:endParaRPr lang="en-GB" dirty="0"/>
          </a:p>
        </p:txBody>
      </p:sp>
      <p:sp>
        <p:nvSpPr>
          <p:cNvPr id="4" name="Slide Number Placeholder 3"/>
          <p:cNvSpPr>
            <a:spLocks noGrp="1"/>
          </p:cNvSpPr>
          <p:nvPr>
            <p:ph type="sldNum" sz="quarter" idx="5"/>
          </p:nvPr>
        </p:nvSpPr>
        <p:spPr/>
        <p:txBody>
          <a:bodyPr/>
          <a:lstStyle/>
          <a:p>
            <a:fld id="{38393312-4B86-4417-A109-3B016873346F}" type="slidenum">
              <a:rPr lang="en-GB" smtClean="0"/>
              <a:t>9</a:t>
            </a:fld>
            <a:endParaRPr lang="en-GB"/>
          </a:p>
        </p:txBody>
      </p:sp>
    </p:spTree>
    <p:extLst>
      <p:ext uri="{BB962C8B-B14F-4D97-AF65-F5344CB8AC3E}">
        <p14:creationId xmlns:p14="http://schemas.microsoft.com/office/powerpoint/2010/main" val="3117891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3D3573-53DB-4FC3-977D-AEA6EC3A9748}" type="datetimeFigureOut">
              <a:rPr lang="en-GB" smtClean="0"/>
              <a:t>05/12/2024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333611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3D3573-53DB-4FC3-977D-AEA6EC3A9748}" type="datetimeFigureOut">
              <a:rPr lang="en-GB" smtClean="0"/>
              <a:t>05/12/2024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12746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013D3573-53DB-4FC3-977D-AEA6EC3A9748}" type="datetimeFigureOut">
              <a:rPr lang="en-GB" smtClean="0"/>
              <a:t>05/12/2024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3183073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013D3573-53DB-4FC3-977D-AEA6EC3A9748}" type="datetimeFigureOut">
              <a:rPr lang="en-GB" smtClean="0"/>
              <a:t>05/12/2024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592791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D3573-53DB-4FC3-977D-AEA6EC3A9748}" type="datetimeFigureOut">
              <a:rPr lang="en-GB" smtClean="0"/>
              <a:t>05/12/2024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15239636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D3573-53DB-4FC3-977D-AEA6EC3A9748}" type="datetimeFigureOut">
              <a:rPr lang="en-GB" smtClean="0"/>
              <a:t>05/12/2024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199864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D3573-53DB-4FC3-977D-AEA6EC3A9748}" type="datetimeFigureOut">
              <a:rPr lang="en-GB" smtClean="0"/>
              <a:t>05/12/2024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3494430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3D3573-53DB-4FC3-977D-AEA6EC3A9748}" type="datetimeFigureOut">
              <a:rPr lang="en-GB" smtClean="0"/>
              <a:t>05/12/2024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2482064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3D3573-53DB-4FC3-977D-AEA6EC3A9748}" type="datetimeFigureOut">
              <a:rPr lang="en-GB" smtClean="0"/>
              <a:t>05/12/2024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694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3D3573-53DB-4FC3-977D-AEA6EC3A9748}" type="datetimeFigureOut">
              <a:rPr lang="en-GB" smtClean="0"/>
              <a:t>05/12/2024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289330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3D3573-53DB-4FC3-977D-AEA6EC3A9748}" type="datetimeFigureOut">
              <a:rPr lang="en-GB" smtClean="0"/>
              <a:t>05/12/2024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459321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D3573-53DB-4FC3-977D-AEA6EC3A9748}" type="datetimeFigureOut">
              <a:rPr lang="en-GB" smtClean="0"/>
              <a:t>05/12/2024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31783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3D3573-53DB-4FC3-977D-AEA6EC3A9748}" type="datetimeFigureOut">
              <a:rPr lang="en-GB" smtClean="0"/>
              <a:t>05/12/2024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3967827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013D3573-53DB-4FC3-977D-AEA6EC3A9748}" type="datetimeFigureOut">
              <a:rPr lang="en-GB" smtClean="0"/>
              <a:t>05/12/2024</a:t>
            </a:fld>
            <a:endParaRPr lang="en-GB"/>
          </a:p>
        </p:txBody>
      </p:sp>
      <p:sp>
        <p:nvSpPr>
          <p:cNvPr id="6" name="Footer Placeholder 5"/>
          <p:cNvSpPr>
            <a:spLocks noGrp="1"/>
          </p:cNvSpPr>
          <p:nvPr>
            <p:ph type="ftr" sz="quarter" idx="11"/>
          </p:nvPr>
        </p:nvSpPr>
        <p:spPr>
          <a:xfrm>
            <a:off x="590396" y="6041362"/>
            <a:ext cx="3295413" cy="365125"/>
          </a:xfrm>
        </p:spPr>
        <p:txBody>
          <a:bodyPr/>
          <a:lstStyle/>
          <a:p>
            <a:endParaRPr lang="en-GB"/>
          </a:p>
        </p:txBody>
      </p:sp>
      <p:sp>
        <p:nvSpPr>
          <p:cNvPr id="7" name="Slide Number Placeholder 6"/>
          <p:cNvSpPr>
            <a:spLocks noGrp="1"/>
          </p:cNvSpPr>
          <p:nvPr>
            <p:ph type="sldNum" sz="quarter" idx="12"/>
          </p:nvPr>
        </p:nvSpPr>
        <p:spPr>
          <a:xfrm>
            <a:off x="4862689" y="5915888"/>
            <a:ext cx="1062155" cy="490599"/>
          </a:xfrm>
        </p:spPr>
        <p:txBody>
          <a:bodyPr/>
          <a:lstStyle/>
          <a:p>
            <a:fld id="{5CA37F62-E6A5-4313-B161-0773C62617A9}" type="slidenum">
              <a:rPr lang="en-GB" smtClean="0"/>
              <a:t>‹#›</a:t>
            </a:fld>
            <a:endParaRPr lang="en-GB"/>
          </a:p>
        </p:txBody>
      </p:sp>
    </p:spTree>
    <p:extLst>
      <p:ext uri="{BB962C8B-B14F-4D97-AF65-F5344CB8AC3E}">
        <p14:creationId xmlns:p14="http://schemas.microsoft.com/office/powerpoint/2010/main" val="1257550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GB"/>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13D3573-53DB-4FC3-977D-AEA6EC3A9748}" type="datetimeFigureOut">
              <a:rPr lang="en-GB" smtClean="0"/>
              <a:t>05/12/2024</a:t>
            </a:fld>
            <a:endParaRPr lang="en-GB"/>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CA37F62-E6A5-4313-B161-0773C62617A9}" type="slidenum">
              <a:rPr lang="en-GB" smtClean="0"/>
              <a:t>‹#›</a:t>
            </a:fld>
            <a:endParaRPr lang="en-GB"/>
          </a:p>
        </p:txBody>
      </p:sp>
    </p:spTree>
    <p:extLst>
      <p:ext uri="{BB962C8B-B14F-4D97-AF65-F5344CB8AC3E}">
        <p14:creationId xmlns:p14="http://schemas.microsoft.com/office/powerpoint/2010/main" val="354503492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hyperlink" Target="https://creativecommons.org/licenses/by-nc/3.0/" TargetMode="External"/><Relationship Id="rId5" Type="http://schemas.openxmlformats.org/officeDocument/2006/relationships/hyperlink" Target="https://austria-forum.org/af/Geography/Asia/China/Pictures/Xishuangbanna/Confucius" TargetMode="Externa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281A-C216-B063-7072-55A6BB952523}"/>
              </a:ext>
            </a:extLst>
          </p:cNvPr>
          <p:cNvSpPr>
            <a:spLocks noGrp="1"/>
          </p:cNvSpPr>
          <p:nvPr>
            <p:ph type="ctrTitle"/>
          </p:nvPr>
        </p:nvSpPr>
        <p:spPr/>
        <p:txBody>
          <a:bodyPr>
            <a:normAutofit/>
          </a:bodyPr>
          <a:lstStyle/>
          <a:p>
            <a:r>
              <a:rPr lang="en-GB" dirty="0"/>
              <a:t>From School to College and Onto the Workplace</a:t>
            </a:r>
          </a:p>
        </p:txBody>
      </p:sp>
      <p:sp>
        <p:nvSpPr>
          <p:cNvPr id="3" name="Subtitle 2">
            <a:extLst>
              <a:ext uri="{FF2B5EF4-FFF2-40B4-BE49-F238E27FC236}">
                <a16:creationId xmlns:a16="http://schemas.microsoft.com/office/drawing/2014/main" id="{22F9B7D3-871B-28B3-E53F-066D4F65BE0C}"/>
              </a:ext>
            </a:extLst>
          </p:cNvPr>
          <p:cNvSpPr>
            <a:spLocks noGrp="1"/>
          </p:cNvSpPr>
          <p:nvPr>
            <p:ph type="subTitle" idx="1"/>
          </p:nvPr>
        </p:nvSpPr>
        <p:spPr>
          <a:xfrm>
            <a:off x="810001" y="5260723"/>
            <a:ext cx="7407215" cy="958408"/>
          </a:xfrm>
        </p:spPr>
        <p:txBody>
          <a:bodyPr/>
          <a:lstStyle/>
          <a:p>
            <a:r>
              <a:rPr lang="en-GB" sz="2400" dirty="0">
                <a:effectLst/>
                <a:latin typeface="+mj-lt"/>
                <a:ea typeface="Arial" panose="020B0604020202020204" pitchFamily="34" charset="0"/>
                <a:cs typeface="Times New Roman" panose="02020603050405020304" pitchFamily="18" charset="0"/>
              </a:rPr>
              <a:t>A Motivational Monday presentation delivered by </a:t>
            </a:r>
            <a:r>
              <a:rPr lang="en-GB" sz="2400" i="1" dirty="0">
                <a:effectLst/>
                <a:latin typeface="+mj-lt"/>
                <a:ea typeface="Arial" panose="020B0604020202020204" pitchFamily="34" charset="0"/>
                <a:cs typeface="Times New Roman" panose="02020603050405020304" pitchFamily="18" charset="0"/>
              </a:rPr>
              <a:t>Glenn Ettridge</a:t>
            </a:r>
            <a:endParaRPr lang="en-GB" i="1" dirty="0">
              <a:latin typeface="+mj-lt"/>
            </a:endParaRPr>
          </a:p>
        </p:txBody>
      </p:sp>
    </p:spTree>
    <p:extLst>
      <p:ext uri="{BB962C8B-B14F-4D97-AF65-F5344CB8AC3E}">
        <p14:creationId xmlns:p14="http://schemas.microsoft.com/office/powerpoint/2010/main" val="3941465557"/>
      </p:ext>
    </p:extLst>
  </p:cSld>
  <p:clrMapOvr>
    <a:masterClrMapping/>
  </p:clrMapOvr>
  <mc:AlternateContent xmlns:mc="http://schemas.openxmlformats.org/markup-compatibility/2006" xmlns:p14="http://schemas.microsoft.com/office/powerpoint/2010/main">
    <mc:Choice Requires="p14">
      <p:transition spd="slow" p14:dur="2000" advTm="3241"/>
    </mc:Choice>
    <mc:Fallback xmlns="">
      <p:transition spd="slow" advTm="324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A9C28-3442-65A7-D503-2E6FD913C454}"/>
              </a:ext>
            </a:extLst>
          </p:cNvPr>
          <p:cNvSpPr>
            <a:spLocks noGrp="1"/>
          </p:cNvSpPr>
          <p:nvPr>
            <p:ph type="title"/>
          </p:nvPr>
        </p:nvSpPr>
        <p:spPr/>
        <p:txBody>
          <a:bodyPr/>
          <a:lstStyle/>
          <a:p>
            <a:pPr algn="ctr"/>
            <a:r>
              <a:rPr lang="en-GB" dirty="0"/>
              <a:t>Where I am Today</a:t>
            </a:r>
          </a:p>
        </p:txBody>
      </p:sp>
      <p:sp>
        <p:nvSpPr>
          <p:cNvPr id="3" name="Content Placeholder 2">
            <a:extLst>
              <a:ext uri="{FF2B5EF4-FFF2-40B4-BE49-F238E27FC236}">
                <a16:creationId xmlns:a16="http://schemas.microsoft.com/office/drawing/2014/main" id="{B5EF1663-4846-7F51-1EB0-C2EC2A0D37D2}"/>
              </a:ext>
            </a:extLst>
          </p:cNvPr>
          <p:cNvSpPr>
            <a:spLocks noGrp="1"/>
          </p:cNvSpPr>
          <p:nvPr>
            <p:ph idx="1"/>
          </p:nvPr>
        </p:nvSpPr>
        <p:spPr>
          <a:xfrm>
            <a:off x="810000" y="2291902"/>
            <a:ext cx="10515600" cy="4163395"/>
          </a:xfrm>
        </p:spPr>
        <p:txBody>
          <a:bodyPr>
            <a:normAutofit lnSpcReduction="10000"/>
          </a:bodyPr>
          <a:lstStyle/>
          <a:p>
            <a:pPr marL="342900" lvl="0" indent="-342900">
              <a:lnSpc>
                <a:spcPct val="107000"/>
              </a:lnSpc>
              <a:spcAft>
                <a:spcPts val="600"/>
              </a:spcAft>
              <a:buFont typeface="Symbol" panose="05050102010706020507" pitchFamily="18" charset="2"/>
              <a:buChar char=""/>
              <a:tabLst>
                <a:tab pos="274320" algn="l"/>
                <a:tab pos="457200" algn="l"/>
              </a:tabLst>
            </a:pPr>
            <a:r>
              <a:rPr lang="en-GB" sz="2000" dirty="0">
                <a:solidFill>
                  <a:srgbClr val="595959"/>
                </a:solidFill>
                <a:effectLst/>
                <a:latin typeface="+mj-lt"/>
                <a:ea typeface="Arial" panose="020B0604020202020204" pitchFamily="34" charset="0"/>
                <a:cs typeface="Times New Roman" panose="02020603050405020304" pitchFamily="18" charset="0"/>
              </a:rPr>
              <a:t>Working as a Business Administrator for West Sussex County Council’s Pupil Admissions team.</a:t>
            </a:r>
          </a:p>
          <a:p>
            <a:pPr marL="342900" lvl="0" indent="-342900">
              <a:lnSpc>
                <a:spcPct val="107000"/>
              </a:lnSpc>
              <a:spcAft>
                <a:spcPts val="600"/>
              </a:spcAft>
              <a:buFont typeface="Symbol" panose="05050102010706020507" pitchFamily="18" charset="2"/>
              <a:buChar char=""/>
              <a:tabLst>
                <a:tab pos="274320" algn="l"/>
                <a:tab pos="457200" algn="l"/>
              </a:tabLst>
            </a:pPr>
            <a:r>
              <a:rPr lang="en-GB" sz="2000" dirty="0">
                <a:solidFill>
                  <a:srgbClr val="595959"/>
                </a:solidFill>
                <a:latin typeface="+mj-lt"/>
                <a:ea typeface="Arial" panose="020B0604020202020204" pitchFamily="34" charset="0"/>
                <a:cs typeface="Times New Roman" panose="02020603050405020304" pitchFamily="18" charset="0"/>
              </a:rPr>
              <a:t>There’s lots going on, including:</a:t>
            </a:r>
          </a:p>
          <a:p>
            <a:pPr marL="800100" lvl="1" indent="-342900">
              <a:lnSpc>
                <a:spcPct val="107000"/>
              </a:lnSpc>
              <a:spcAft>
                <a:spcPts val="600"/>
              </a:spcAft>
              <a:buFont typeface="Symbol" panose="05050102010706020507" pitchFamily="18" charset="2"/>
              <a:buChar char=""/>
              <a:tabLst>
                <a:tab pos="274320" algn="l"/>
                <a:tab pos="457200" algn="l"/>
              </a:tabLst>
            </a:pPr>
            <a:r>
              <a:rPr lang="en-GB" dirty="0">
                <a:solidFill>
                  <a:srgbClr val="595959"/>
                </a:solidFill>
                <a:effectLst/>
                <a:latin typeface="+mj-lt"/>
                <a:ea typeface="Arial" panose="020B0604020202020204" pitchFamily="34" charset="0"/>
                <a:cs typeface="Times New Roman" panose="02020603050405020304" pitchFamily="18" charset="0"/>
              </a:rPr>
              <a:t>Taking calls from parents, schools and other local authorities.</a:t>
            </a:r>
            <a:endParaRPr lang="en-GB" dirty="0">
              <a:solidFill>
                <a:srgbClr val="595959"/>
              </a:solidFill>
              <a:latin typeface="+mj-lt"/>
              <a:ea typeface="Arial" panose="020B0604020202020204" pitchFamily="34" charset="0"/>
              <a:cs typeface="Times New Roman" panose="02020603050405020304" pitchFamily="18" charset="0"/>
            </a:endParaRPr>
          </a:p>
          <a:p>
            <a:pPr marL="800100" lvl="1" indent="-342900">
              <a:lnSpc>
                <a:spcPct val="107000"/>
              </a:lnSpc>
              <a:spcAft>
                <a:spcPts val="600"/>
              </a:spcAft>
              <a:buFont typeface="Symbol" panose="05050102010706020507" pitchFamily="18" charset="2"/>
              <a:buChar char=""/>
              <a:tabLst>
                <a:tab pos="274320" algn="l"/>
                <a:tab pos="457200" algn="l"/>
              </a:tabLst>
            </a:pPr>
            <a:r>
              <a:rPr lang="en-GB" dirty="0">
                <a:solidFill>
                  <a:srgbClr val="595959"/>
                </a:solidFill>
                <a:effectLst/>
                <a:latin typeface="+mj-lt"/>
                <a:ea typeface="Arial" panose="020B0604020202020204" pitchFamily="34" charset="0"/>
                <a:cs typeface="Times New Roman" panose="02020603050405020304" pitchFamily="18" charset="0"/>
              </a:rPr>
              <a:t>Processing various applications.</a:t>
            </a:r>
          </a:p>
          <a:p>
            <a:pPr marL="800100" lvl="1" indent="-342900">
              <a:lnSpc>
                <a:spcPct val="107000"/>
              </a:lnSpc>
              <a:spcAft>
                <a:spcPts val="600"/>
              </a:spcAft>
              <a:buFont typeface="Symbol" panose="05050102010706020507" pitchFamily="18" charset="2"/>
              <a:buChar char=""/>
              <a:tabLst>
                <a:tab pos="274320" algn="l"/>
                <a:tab pos="457200" algn="l"/>
              </a:tabLst>
            </a:pPr>
            <a:r>
              <a:rPr lang="en-GB" dirty="0">
                <a:solidFill>
                  <a:srgbClr val="595959"/>
                </a:solidFill>
                <a:effectLst/>
                <a:latin typeface="+mj-lt"/>
                <a:ea typeface="Arial" panose="020B0604020202020204" pitchFamily="34" charset="0"/>
                <a:cs typeface="Times New Roman" panose="02020603050405020304" pitchFamily="18" charset="0"/>
              </a:rPr>
              <a:t>Responding to email queries.</a:t>
            </a:r>
          </a:p>
          <a:p>
            <a:pPr marL="800100" lvl="1" indent="-342900">
              <a:lnSpc>
                <a:spcPct val="107000"/>
              </a:lnSpc>
              <a:spcAft>
                <a:spcPts val="600"/>
              </a:spcAft>
              <a:buFont typeface="Symbol" panose="05050102010706020507" pitchFamily="18" charset="2"/>
              <a:buChar char=""/>
              <a:tabLst>
                <a:tab pos="274320" algn="l"/>
                <a:tab pos="457200" algn="l"/>
              </a:tabLst>
            </a:pPr>
            <a:endParaRPr lang="en-GB" dirty="0">
              <a:solidFill>
                <a:srgbClr val="595959"/>
              </a:solidFill>
              <a:effectLst/>
              <a:latin typeface="+mj-lt"/>
              <a:ea typeface="Arial" panose="020B060402020202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tabLst>
                <a:tab pos="274320" algn="l"/>
                <a:tab pos="457200" algn="l"/>
              </a:tabLst>
            </a:pPr>
            <a:r>
              <a:rPr lang="en-GB" sz="2000" dirty="0">
                <a:solidFill>
                  <a:srgbClr val="595959"/>
                </a:solidFill>
                <a:effectLst/>
                <a:latin typeface="+mj-lt"/>
                <a:ea typeface="Arial" panose="020B0604020202020204" pitchFamily="34" charset="0"/>
                <a:cs typeface="Times New Roman" panose="02020603050405020304" pitchFamily="18" charset="0"/>
              </a:rPr>
              <a:t>And have had to take an excessive amount of information over the past six years. </a:t>
            </a:r>
          </a:p>
          <a:p>
            <a:pPr marL="342900" lvl="0" indent="-342900">
              <a:lnSpc>
                <a:spcPct val="107000"/>
              </a:lnSpc>
              <a:spcAft>
                <a:spcPts val="600"/>
              </a:spcAft>
              <a:buFont typeface="Symbol" panose="05050102010706020507" pitchFamily="18" charset="2"/>
              <a:buChar char=""/>
              <a:tabLst>
                <a:tab pos="274320" algn="l"/>
                <a:tab pos="457200" algn="l"/>
              </a:tabLst>
            </a:pPr>
            <a:r>
              <a:rPr lang="en-GB" sz="2000" dirty="0">
                <a:solidFill>
                  <a:srgbClr val="595959"/>
                </a:solidFill>
                <a:effectLst/>
                <a:latin typeface="+mj-lt"/>
                <a:ea typeface="Arial" panose="020B0604020202020204" pitchFamily="34" charset="0"/>
                <a:cs typeface="Times New Roman" panose="02020603050405020304" pitchFamily="18" charset="0"/>
              </a:rPr>
              <a:t>Despite having a secure job in the local authority. I am keen to change career. Interested in becoming a front-end developer.</a:t>
            </a:r>
          </a:p>
          <a:p>
            <a:endParaRPr lang="en-GB" dirty="0"/>
          </a:p>
        </p:txBody>
      </p:sp>
      <p:sp>
        <p:nvSpPr>
          <p:cNvPr id="4" name="TextBox 3">
            <a:extLst>
              <a:ext uri="{FF2B5EF4-FFF2-40B4-BE49-F238E27FC236}">
                <a16:creationId xmlns:a16="http://schemas.microsoft.com/office/drawing/2014/main" id="{7F0B03BB-3172-C9FE-91D9-E56582FCB17A}"/>
              </a:ext>
            </a:extLst>
          </p:cNvPr>
          <p:cNvSpPr txBox="1"/>
          <p:nvPr/>
        </p:nvSpPr>
        <p:spPr>
          <a:xfrm>
            <a:off x="2228471" y="6230023"/>
            <a:ext cx="7539259" cy="523220"/>
          </a:xfrm>
          <a:prstGeom prst="rect">
            <a:avLst/>
          </a:prstGeom>
          <a:solidFill>
            <a:srgbClr val="C1FFFC"/>
          </a:solidFill>
        </p:spPr>
        <p:txBody>
          <a:bodyPr wrap="square" rtlCol="0">
            <a:spAutoFit/>
          </a:bodyPr>
          <a:lstStyle/>
          <a:p>
            <a:pPr algn="ctr"/>
            <a:r>
              <a:rPr lang="en-GB" sz="2800" dirty="0"/>
              <a:t>With </a:t>
            </a:r>
            <a:r>
              <a:rPr lang="en-GB" sz="2800" b="1" dirty="0"/>
              <a:t>any</a:t>
            </a:r>
            <a:r>
              <a:rPr lang="en-GB" sz="2800" dirty="0"/>
              <a:t> job, comes the </a:t>
            </a:r>
            <a:r>
              <a:rPr lang="en-GB" sz="2800" b="1" dirty="0"/>
              <a:t>right attitude.</a:t>
            </a:r>
          </a:p>
        </p:txBody>
      </p:sp>
    </p:spTree>
    <p:custDataLst>
      <p:tags r:id="rId1"/>
    </p:custDataLst>
    <p:extLst>
      <p:ext uri="{BB962C8B-B14F-4D97-AF65-F5344CB8AC3E}">
        <p14:creationId xmlns:p14="http://schemas.microsoft.com/office/powerpoint/2010/main" val="426645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p:cTn id="55" dur="500" fill="hold"/>
                                        <p:tgtEl>
                                          <p:spTgt spid="4"/>
                                        </p:tgtEl>
                                        <p:attrNameLst>
                                          <p:attrName>ppt_w</p:attrName>
                                        </p:attrNameLst>
                                      </p:cBhvr>
                                      <p:tavLst>
                                        <p:tav tm="0">
                                          <p:val>
                                            <p:fltVal val="0"/>
                                          </p:val>
                                        </p:tav>
                                        <p:tav tm="100000">
                                          <p:val>
                                            <p:strVal val="#ppt_w"/>
                                          </p:val>
                                        </p:tav>
                                      </p:tavLst>
                                    </p:anim>
                                    <p:anim calcmode="lin" valueType="num">
                                      <p:cBhvr>
                                        <p:cTn id="56" dur="500" fill="hold"/>
                                        <p:tgtEl>
                                          <p:spTgt spid="4"/>
                                        </p:tgtEl>
                                        <p:attrNameLst>
                                          <p:attrName>ppt_h</p:attrName>
                                        </p:attrNameLst>
                                      </p:cBhvr>
                                      <p:tavLst>
                                        <p:tav tm="0">
                                          <p:val>
                                            <p:fltVal val="0"/>
                                          </p:val>
                                        </p:tav>
                                        <p:tav tm="100000">
                                          <p:val>
                                            <p:strVal val="#ppt_h"/>
                                          </p:val>
                                        </p:tav>
                                      </p:tavLst>
                                    </p:anim>
                                    <p:animEffect transition="in" filter="fade">
                                      <p:cBhvr>
                                        <p:cTn id="5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99A02-FE6C-4F8F-C373-1F6D5D875427}"/>
              </a:ext>
            </a:extLst>
          </p:cNvPr>
          <p:cNvSpPr>
            <a:spLocks noGrp="1"/>
          </p:cNvSpPr>
          <p:nvPr>
            <p:ph type="title"/>
          </p:nvPr>
        </p:nvSpPr>
        <p:spPr/>
        <p:txBody>
          <a:bodyPr/>
          <a:lstStyle/>
          <a:p>
            <a:pPr algn="ctr"/>
            <a:r>
              <a:rPr lang="en-GB" dirty="0"/>
              <a:t>Getting Into The World of Work</a:t>
            </a:r>
          </a:p>
        </p:txBody>
      </p:sp>
      <p:sp>
        <p:nvSpPr>
          <p:cNvPr id="3" name="Content Placeholder 2">
            <a:extLst>
              <a:ext uri="{FF2B5EF4-FFF2-40B4-BE49-F238E27FC236}">
                <a16:creationId xmlns:a16="http://schemas.microsoft.com/office/drawing/2014/main" id="{86F0A360-3732-06B6-A80B-1A25C499B36B}"/>
              </a:ext>
            </a:extLst>
          </p:cNvPr>
          <p:cNvSpPr>
            <a:spLocks noGrp="1"/>
          </p:cNvSpPr>
          <p:nvPr>
            <p:ph idx="1"/>
          </p:nvPr>
        </p:nvSpPr>
        <p:spPr>
          <a:xfrm>
            <a:off x="838199" y="2013350"/>
            <a:ext cx="10515600" cy="1068966"/>
          </a:xfrm>
        </p:spPr>
        <p:txBody>
          <a:bodyPr>
            <a:normAutofit/>
          </a:bodyPr>
          <a:lstStyle/>
          <a:p>
            <a:pPr marL="0" indent="0" algn="ctr">
              <a:buNone/>
            </a:pPr>
            <a:r>
              <a:rPr lang="en-GB" sz="2000" dirty="0"/>
              <a:t>Some of you may be working part-time already, for those who aren’t yet working, remember to be;</a:t>
            </a:r>
          </a:p>
        </p:txBody>
      </p:sp>
      <p:sp>
        <p:nvSpPr>
          <p:cNvPr id="8" name="TextBox 7">
            <a:extLst>
              <a:ext uri="{FF2B5EF4-FFF2-40B4-BE49-F238E27FC236}">
                <a16:creationId xmlns:a16="http://schemas.microsoft.com/office/drawing/2014/main" id="{7E51616A-F844-BE57-BD79-22B74097737E}"/>
              </a:ext>
            </a:extLst>
          </p:cNvPr>
          <p:cNvSpPr txBox="1"/>
          <p:nvPr/>
        </p:nvSpPr>
        <p:spPr>
          <a:xfrm>
            <a:off x="810000" y="2538291"/>
            <a:ext cx="10113153" cy="306109"/>
          </a:xfrm>
          <a:prstGeom prst="rect">
            <a:avLst/>
          </a:prstGeom>
          <a:noFill/>
        </p:spPr>
        <p:txBody>
          <a:bodyPr wrap="square">
            <a:spAutoFit/>
          </a:bodyPr>
          <a:lstStyle/>
          <a:p>
            <a:pPr marL="274320" indent="-274320">
              <a:lnSpc>
                <a:spcPct val="107000"/>
              </a:lnSpc>
              <a:spcAft>
                <a:spcPts val="600"/>
              </a:spcAft>
              <a:tabLst>
                <a:tab pos="274320" algn="l"/>
                <a:tab pos="457200" algn="l"/>
              </a:tabLst>
            </a:pPr>
            <a:endParaRPr lang="en-GB" sz="14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8E75BE85-CB20-75A6-DF35-7B6696C4EC00}"/>
              </a:ext>
            </a:extLst>
          </p:cNvPr>
          <p:cNvSpPr txBox="1">
            <a:spLocks/>
          </p:cNvSpPr>
          <p:nvPr/>
        </p:nvSpPr>
        <p:spPr>
          <a:xfrm>
            <a:off x="810000" y="3221040"/>
            <a:ext cx="10515600" cy="3706266"/>
          </a:xfrm>
          <a:prstGeom prst="rect">
            <a:avLst/>
          </a:prstGeom>
          <a:effectLst>
            <a:outerShdw blurRad="50800" dir="14400000">
              <a:srgbClr val="000000">
                <a:alpha val="40000"/>
              </a:srgbClr>
            </a:outerShdw>
          </a:effectLst>
        </p:spPr>
        <p:txBody>
          <a:bodyPr vert="horz" lIns="91440" tIns="45720" rIns="91440" bIns="45720" rtlCol="0" anchor="ctr">
            <a:normAutofit fontScale="92500" lnSpcReduction="10000"/>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lvl="0">
              <a:lnSpc>
                <a:spcPct val="107000"/>
              </a:lnSpc>
              <a:buFont typeface="Symbol" panose="05050102010706020507" pitchFamily="18" charset="2"/>
              <a:buChar char=""/>
              <a:tabLst>
                <a:tab pos="274320" algn="l"/>
                <a:tab pos="457200" algn="l"/>
              </a:tabLst>
            </a:pPr>
            <a:r>
              <a:rPr lang="en-GB" b="1" dirty="0">
                <a:solidFill>
                  <a:srgbClr val="595959"/>
                </a:solidFill>
                <a:latin typeface="+mj-lt"/>
                <a:ea typeface="Arial" panose="020B0604020202020204" pitchFamily="34" charset="0"/>
                <a:cs typeface="Times New Roman" panose="02020603050405020304" pitchFamily="18" charset="0"/>
              </a:rPr>
              <a:t>Confident</a:t>
            </a:r>
            <a:r>
              <a:rPr lang="en-GB" dirty="0">
                <a:solidFill>
                  <a:srgbClr val="595959"/>
                </a:solidFill>
                <a:latin typeface="+mj-lt"/>
                <a:ea typeface="Arial" panose="020B0604020202020204" pitchFamily="34" charset="0"/>
                <a:cs typeface="Times New Roman" panose="02020603050405020304" pitchFamily="18" charset="0"/>
              </a:rPr>
              <a:t> – Managers like this. Customers appreciate it.</a:t>
            </a:r>
          </a:p>
          <a:p>
            <a:pPr lvl="0">
              <a:lnSpc>
                <a:spcPct val="107000"/>
              </a:lnSpc>
              <a:buFont typeface="Symbol" panose="05050102010706020507" pitchFamily="18" charset="2"/>
              <a:buChar char=""/>
              <a:tabLst>
                <a:tab pos="274320" algn="l"/>
                <a:tab pos="457200" algn="l"/>
              </a:tabLst>
            </a:pPr>
            <a:r>
              <a:rPr lang="en-GB" b="1" dirty="0">
                <a:solidFill>
                  <a:srgbClr val="595959"/>
                </a:solidFill>
                <a:latin typeface="+mj-lt"/>
                <a:ea typeface="Arial" panose="020B0604020202020204" pitchFamily="34" charset="0"/>
                <a:cs typeface="Times New Roman" panose="02020603050405020304" pitchFamily="18" charset="0"/>
              </a:rPr>
              <a:t>Assertive</a:t>
            </a:r>
            <a:r>
              <a:rPr lang="en-GB" dirty="0">
                <a:solidFill>
                  <a:srgbClr val="595959"/>
                </a:solidFill>
                <a:latin typeface="+mj-lt"/>
                <a:ea typeface="Arial" panose="020B0604020202020204" pitchFamily="34" charset="0"/>
                <a:cs typeface="Times New Roman" panose="02020603050405020304" pitchFamily="18" charset="0"/>
              </a:rPr>
              <a:t> – If you’re assertive, colleagues should respect you more.</a:t>
            </a:r>
          </a:p>
          <a:p>
            <a:pPr lvl="0">
              <a:lnSpc>
                <a:spcPct val="107000"/>
              </a:lnSpc>
              <a:buFont typeface="Symbol" panose="05050102010706020507" pitchFamily="18" charset="2"/>
              <a:buChar char=""/>
              <a:tabLst>
                <a:tab pos="274320" algn="l"/>
                <a:tab pos="457200" algn="l"/>
              </a:tabLst>
            </a:pPr>
            <a:r>
              <a:rPr lang="en-GB" b="1" dirty="0">
                <a:solidFill>
                  <a:srgbClr val="595959"/>
                </a:solidFill>
                <a:latin typeface="+mj-lt"/>
                <a:ea typeface="Arial" panose="020B0604020202020204" pitchFamily="34" charset="0"/>
                <a:cs typeface="Times New Roman" panose="02020603050405020304" pitchFamily="18" charset="0"/>
              </a:rPr>
              <a:t>Knowledgeable</a:t>
            </a:r>
            <a:r>
              <a:rPr lang="en-GB" dirty="0">
                <a:solidFill>
                  <a:srgbClr val="595959"/>
                </a:solidFill>
                <a:latin typeface="+mj-lt"/>
                <a:ea typeface="Arial" panose="020B0604020202020204" pitchFamily="34" charset="0"/>
                <a:cs typeface="Times New Roman" panose="02020603050405020304" pitchFamily="18" charset="0"/>
              </a:rPr>
              <a:t> – Take an active interest in your job, even if at first you find the process challenging. </a:t>
            </a:r>
          </a:p>
          <a:p>
            <a:pPr lvl="1">
              <a:lnSpc>
                <a:spcPct val="107000"/>
              </a:lnSpc>
              <a:buFont typeface="Courier New" panose="02070309020205020404" pitchFamily="49" charset="0"/>
              <a:buChar char="o"/>
              <a:tabLst>
                <a:tab pos="274320" algn="l"/>
                <a:tab pos="457200" algn="l"/>
              </a:tabLst>
            </a:pPr>
            <a:r>
              <a:rPr lang="en-GB" dirty="0">
                <a:solidFill>
                  <a:srgbClr val="595959"/>
                </a:solidFill>
                <a:latin typeface="+mj-lt"/>
                <a:ea typeface="Arial" panose="020B0604020202020204" pitchFamily="34" charset="0"/>
                <a:cs typeface="Times New Roman" panose="02020603050405020304" pitchFamily="18" charset="0"/>
              </a:rPr>
              <a:t>Recognise your part in the job. It will help with your wellbeing when things get tough.</a:t>
            </a:r>
            <a:r>
              <a:rPr lang="en-US" sz="1400" dirty="0">
                <a:solidFill>
                  <a:srgbClr val="595959"/>
                </a:solidFill>
                <a:latin typeface="+mj-lt"/>
                <a:ea typeface="Arial" panose="020B0604020202020204" pitchFamily="34" charset="0"/>
                <a:cs typeface="Times New Roman" panose="02020603050405020304" pitchFamily="18" charset="0"/>
              </a:rPr>
              <a:t> </a:t>
            </a:r>
            <a:endParaRPr lang="en-GB" dirty="0">
              <a:solidFill>
                <a:srgbClr val="595959"/>
              </a:solidFill>
              <a:latin typeface="+mj-lt"/>
              <a:ea typeface="Arial" panose="020B0604020202020204" pitchFamily="34" charset="0"/>
              <a:cs typeface="Times New Roman" panose="02020603050405020304" pitchFamily="18" charset="0"/>
            </a:endParaRPr>
          </a:p>
          <a:p>
            <a:pPr lvl="0">
              <a:lnSpc>
                <a:spcPct val="107000"/>
              </a:lnSpc>
              <a:buFont typeface="Symbol" panose="05050102010706020507" pitchFamily="18" charset="2"/>
              <a:buChar char=""/>
              <a:tabLst>
                <a:tab pos="274320" algn="l"/>
                <a:tab pos="457200" algn="l"/>
              </a:tabLst>
            </a:pPr>
            <a:r>
              <a:rPr lang="en-GB" b="1" dirty="0">
                <a:solidFill>
                  <a:srgbClr val="595959"/>
                </a:solidFill>
                <a:latin typeface="+mj-lt"/>
                <a:ea typeface="Arial" panose="020B0604020202020204" pitchFamily="34" charset="0"/>
                <a:cs typeface="Times New Roman" panose="02020603050405020304" pitchFamily="18" charset="0"/>
              </a:rPr>
              <a:t>Bold</a:t>
            </a:r>
            <a:r>
              <a:rPr lang="en-GB" dirty="0">
                <a:solidFill>
                  <a:srgbClr val="595959"/>
                </a:solidFill>
                <a:latin typeface="+mj-lt"/>
                <a:ea typeface="Arial" panose="020B0604020202020204" pitchFamily="34" charset="0"/>
                <a:cs typeface="Times New Roman" panose="02020603050405020304" pitchFamily="18" charset="0"/>
              </a:rPr>
              <a:t> – Stand out from the crowd. </a:t>
            </a:r>
          </a:p>
          <a:p>
            <a:pPr lvl="1">
              <a:lnSpc>
                <a:spcPct val="107000"/>
              </a:lnSpc>
              <a:buFont typeface="Courier New" panose="02070309020205020404" pitchFamily="49" charset="0"/>
              <a:buChar char="o"/>
              <a:tabLst>
                <a:tab pos="274320" algn="l"/>
                <a:tab pos="457200" algn="l"/>
              </a:tabLst>
            </a:pPr>
            <a:r>
              <a:rPr lang="en-GB" dirty="0">
                <a:solidFill>
                  <a:srgbClr val="595959"/>
                </a:solidFill>
                <a:latin typeface="+mj-lt"/>
                <a:ea typeface="Arial" panose="020B0604020202020204" pitchFamily="34" charset="0"/>
                <a:cs typeface="Times New Roman" panose="02020603050405020304" pitchFamily="18" charset="0"/>
              </a:rPr>
              <a:t>They may do the bare minimum. </a:t>
            </a:r>
            <a:r>
              <a:rPr lang="en-GB" b="1" dirty="0">
                <a:solidFill>
                  <a:srgbClr val="595959"/>
                </a:solidFill>
                <a:latin typeface="+mj-lt"/>
                <a:ea typeface="Arial" panose="020B0604020202020204" pitchFamily="34" charset="0"/>
                <a:cs typeface="Times New Roman" panose="02020603050405020304" pitchFamily="18" charset="0"/>
              </a:rPr>
              <a:t>You go further.</a:t>
            </a:r>
          </a:p>
          <a:p>
            <a:pPr lvl="1">
              <a:lnSpc>
                <a:spcPct val="107000"/>
              </a:lnSpc>
              <a:buFont typeface="Courier New" panose="02070309020205020404" pitchFamily="49" charset="0"/>
              <a:buChar char="o"/>
              <a:tabLst>
                <a:tab pos="274320" algn="l"/>
                <a:tab pos="457200" algn="l"/>
              </a:tabLst>
            </a:pPr>
            <a:r>
              <a:rPr lang="en-GB" dirty="0">
                <a:solidFill>
                  <a:srgbClr val="595959"/>
                </a:solidFill>
                <a:latin typeface="+mj-lt"/>
                <a:ea typeface="Arial" panose="020B0604020202020204" pitchFamily="34" charset="0"/>
                <a:cs typeface="Times New Roman" panose="02020603050405020304" pitchFamily="18" charset="0"/>
              </a:rPr>
              <a:t>Do a little bit extra. It can go a </a:t>
            </a:r>
            <a:r>
              <a:rPr lang="en-GB" b="1" dirty="0">
                <a:solidFill>
                  <a:srgbClr val="595959"/>
                </a:solidFill>
                <a:latin typeface="+mj-lt"/>
                <a:ea typeface="Arial" panose="020B0604020202020204" pitchFamily="34" charset="0"/>
                <a:cs typeface="Times New Roman" panose="02020603050405020304" pitchFamily="18" charset="0"/>
              </a:rPr>
              <a:t>long </a:t>
            </a:r>
            <a:r>
              <a:rPr lang="en-GB" dirty="0">
                <a:solidFill>
                  <a:srgbClr val="595959"/>
                </a:solidFill>
                <a:latin typeface="+mj-lt"/>
                <a:ea typeface="Arial" panose="020B0604020202020204" pitchFamily="34" charset="0"/>
                <a:cs typeface="Times New Roman" panose="02020603050405020304" pitchFamily="18" charset="0"/>
              </a:rPr>
              <a:t>way.</a:t>
            </a:r>
          </a:p>
          <a:p>
            <a:pPr lvl="0">
              <a:lnSpc>
                <a:spcPct val="107000"/>
              </a:lnSpc>
              <a:buFont typeface="Symbol" panose="05050102010706020507" pitchFamily="18" charset="2"/>
              <a:buChar char=""/>
              <a:tabLst>
                <a:tab pos="274320" algn="l"/>
                <a:tab pos="457200" algn="l"/>
              </a:tabLst>
            </a:pPr>
            <a:r>
              <a:rPr lang="en-GB" b="1" dirty="0">
                <a:solidFill>
                  <a:srgbClr val="595959"/>
                </a:solidFill>
                <a:latin typeface="+mj-lt"/>
                <a:ea typeface="Arial" panose="020B0604020202020204" pitchFamily="34" charset="0"/>
                <a:cs typeface="Times New Roman" panose="02020603050405020304" pitchFamily="18" charset="0"/>
              </a:rPr>
              <a:t>Trusting of your instincts:</a:t>
            </a:r>
            <a:endParaRPr lang="en-GB" dirty="0">
              <a:solidFill>
                <a:srgbClr val="595959"/>
              </a:solidFill>
              <a:latin typeface="+mj-lt"/>
              <a:ea typeface="Arial" panose="020B0604020202020204" pitchFamily="34" charset="0"/>
              <a:cs typeface="Times New Roman" panose="02020603050405020304" pitchFamily="18" charset="0"/>
            </a:endParaRPr>
          </a:p>
          <a:p>
            <a:pPr lvl="1">
              <a:lnSpc>
                <a:spcPct val="107000"/>
              </a:lnSpc>
              <a:buFont typeface="Courier New" panose="02070309020205020404" pitchFamily="49" charset="0"/>
              <a:buChar char="o"/>
              <a:tabLst>
                <a:tab pos="274320" algn="l"/>
                <a:tab pos="457200" algn="l"/>
              </a:tabLst>
            </a:pPr>
            <a:r>
              <a:rPr lang="en-GB" dirty="0">
                <a:solidFill>
                  <a:srgbClr val="595959"/>
                </a:solidFill>
                <a:latin typeface="+mj-lt"/>
                <a:ea typeface="Arial" panose="020B0604020202020204" pitchFamily="34" charset="0"/>
                <a:cs typeface="Times New Roman" panose="02020603050405020304" pitchFamily="18" charset="0"/>
              </a:rPr>
              <a:t>May be times where things aren’t clear. Do what </a:t>
            </a:r>
            <a:r>
              <a:rPr lang="en-GB" b="1" dirty="0">
                <a:solidFill>
                  <a:srgbClr val="595959"/>
                </a:solidFill>
                <a:latin typeface="+mj-lt"/>
                <a:ea typeface="Arial" panose="020B0604020202020204" pitchFamily="34" charset="0"/>
                <a:cs typeface="Times New Roman" panose="02020603050405020304" pitchFamily="18" charset="0"/>
              </a:rPr>
              <a:t>you </a:t>
            </a:r>
            <a:r>
              <a:rPr lang="en-GB" dirty="0">
                <a:solidFill>
                  <a:srgbClr val="595959"/>
                </a:solidFill>
                <a:latin typeface="+mj-lt"/>
                <a:ea typeface="Arial" panose="020B0604020202020204" pitchFamily="34" charset="0"/>
                <a:cs typeface="Times New Roman" panose="02020603050405020304" pitchFamily="18" charset="0"/>
              </a:rPr>
              <a:t>think is right. Not what others expect you to</a:t>
            </a:r>
            <a:endParaRPr lang="en-GB" sz="1400" dirty="0">
              <a:solidFill>
                <a:srgbClr val="595959"/>
              </a:solidFill>
              <a:latin typeface="+mj-lt"/>
              <a:ea typeface="Arial" panose="020B0604020202020204" pitchFamily="34" charset="0"/>
              <a:cs typeface="Times New Roman" panose="02020603050405020304" pitchFamily="18" charset="0"/>
            </a:endParaRPr>
          </a:p>
          <a:p>
            <a:pPr marL="0" indent="0">
              <a:buNone/>
            </a:pPr>
            <a:endParaRPr lang="en-GB" dirty="0">
              <a:latin typeface="+mj-lt"/>
            </a:endParaRPr>
          </a:p>
        </p:txBody>
      </p:sp>
    </p:spTree>
    <p:custDataLst>
      <p:tags r:id="rId1"/>
    </p:custDataLst>
    <p:extLst>
      <p:ext uri="{BB962C8B-B14F-4D97-AF65-F5344CB8AC3E}">
        <p14:creationId xmlns:p14="http://schemas.microsoft.com/office/powerpoint/2010/main" val="53271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nodePh="1">
                                  <p:stCondLst>
                                    <p:cond delay="0"/>
                                  </p:stCondLst>
                                  <p:endCondLst>
                                    <p:cond evt="begin" delay="0">
                                      <p:tn val="17"/>
                                    </p:cond>
                                  </p:end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additive="base">
                                        <p:cTn id="3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7" end="7"/>
                                            </p:txEl>
                                          </p:spTgt>
                                        </p:tgtEl>
                                        <p:attrNameLst>
                                          <p:attrName>style.visibility</p:attrName>
                                        </p:attrNameLst>
                                      </p:cBhvr>
                                      <p:to>
                                        <p:strVal val="visible"/>
                                      </p:to>
                                    </p:set>
                                    <p:anim calcmode="lin" valueType="num">
                                      <p:cBhvr additive="base">
                                        <p:cTn id="6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xEl>
                                              <p:pRg st="8" end="8"/>
                                            </p:txEl>
                                          </p:spTgt>
                                        </p:tgtEl>
                                        <p:attrNameLst>
                                          <p:attrName>style.visibility</p:attrName>
                                        </p:attrNameLst>
                                      </p:cBhvr>
                                      <p:to>
                                        <p:strVal val="visible"/>
                                      </p:to>
                                    </p:set>
                                    <p:anim calcmode="lin" valueType="num">
                                      <p:cBhvr additive="base">
                                        <p:cTn id="7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119D5-E02E-3B67-87ED-34268CABEEB2}"/>
              </a:ext>
            </a:extLst>
          </p:cNvPr>
          <p:cNvSpPr>
            <a:spLocks noGrp="1"/>
          </p:cNvSpPr>
          <p:nvPr>
            <p:ph type="title"/>
          </p:nvPr>
        </p:nvSpPr>
        <p:spPr/>
        <p:txBody>
          <a:bodyPr/>
          <a:lstStyle/>
          <a:p>
            <a:pPr algn="ctr"/>
            <a:r>
              <a:rPr lang="en-GB" dirty="0"/>
              <a:t>Something to Take Away</a:t>
            </a:r>
          </a:p>
        </p:txBody>
      </p:sp>
      <p:sp>
        <p:nvSpPr>
          <p:cNvPr id="3" name="Content Placeholder 2">
            <a:extLst>
              <a:ext uri="{FF2B5EF4-FFF2-40B4-BE49-F238E27FC236}">
                <a16:creationId xmlns:a16="http://schemas.microsoft.com/office/drawing/2014/main" id="{A04CD5F0-B948-7CED-D6ED-7C0B03CCC530}"/>
              </a:ext>
            </a:extLst>
          </p:cNvPr>
          <p:cNvSpPr>
            <a:spLocks noGrp="1"/>
          </p:cNvSpPr>
          <p:nvPr>
            <p:ph idx="1"/>
          </p:nvPr>
        </p:nvSpPr>
        <p:spPr>
          <a:xfrm>
            <a:off x="554438" y="4342896"/>
            <a:ext cx="10554574" cy="2645135"/>
          </a:xfrm>
        </p:spPr>
        <p:txBody>
          <a:bodyPr/>
          <a:lstStyle/>
          <a:p>
            <a:pPr lvl="1"/>
            <a:r>
              <a:rPr lang="en-GB" dirty="0"/>
              <a:t>His quote means that regardless of your job, be the best version of yourself to do said job. Ignore those who:</a:t>
            </a:r>
          </a:p>
          <a:p>
            <a:pPr lvl="1"/>
            <a:r>
              <a:rPr lang="en-GB" sz="1400" dirty="0"/>
              <a:t>Job shame.</a:t>
            </a:r>
          </a:p>
          <a:p>
            <a:pPr lvl="1"/>
            <a:r>
              <a:rPr lang="en-GB" sz="1400" dirty="0"/>
              <a:t>Are lazy.</a:t>
            </a:r>
          </a:p>
          <a:p>
            <a:pPr lvl="1"/>
            <a:r>
              <a:rPr lang="en-GB" sz="1400" dirty="0"/>
              <a:t>Don’t have the same strong work attitude as you.</a:t>
            </a:r>
          </a:p>
          <a:p>
            <a:pPr marL="457200" lvl="1" indent="0">
              <a:buNone/>
            </a:pPr>
            <a:endParaRPr lang="en-GB" dirty="0"/>
          </a:p>
        </p:txBody>
      </p:sp>
      <p:grpSp>
        <p:nvGrpSpPr>
          <p:cNvPr id="10" name="Group 9">
            <a:extLst>
              <a:ext uri="{FF2B5EF4-FFF2-40B4-BE49-F238E27FC236}">
                <a16:creationId xmlns:a16="http://schemas.microsoft.com/office/drawing/2014/main" id="{5844A9AF-232B-52D4-379F-80FF4740FEB7}"/>
              </a:ext>
            </a:extLst>
          </p:cNvPr>
          <p:cNvGrpSpPr/>
          <p:nvPr/>
        </p:nvGrpSpPr>
        <p:grpSpPr>
          <a:xfrm rot="20973420">
            <a:off x="4733779" y="3214438"/>
            <a:ext cx="5527542" cy="1176613"/>
            <a:chOff x="5331377" y="4408261"/>
            <a:chExt cx="6892386" cy="1756918"/>
          </a:xfrm>
        </p:grpSpPr>
        <p:grpSp>
          <p:nvGrpSpPr>
            <p:cNvPr id="6" name="Group 5">
              <a:extLst>
                <a:ext uri="{FF2B5EF4-FFF2-40B4-BE49-F238E27FC236}">
                  <a16:creationId xmlns:a16="http://schemas.microsoft.com/office/drawing/2014/main" id="{47095FE1-6B68-FE53-F2A3-9C70B137671A}"/>
                </a:ext>
              </a:extLst>
            </p:cNvPr>
            <p:cNvGrpSpPr/>
            <p:nvPr/>
          </p:nvGrpSpPr>
          <p:grpSpPr>
            <a:xfrm rot="718273">
              <a:off x="5592145" y="4408261"/>
              <a:ext cx="6343084" cy="1756918"/>
              <a:chOff x="2270439" y="4529436"/>
              <a:chExt cx="7548885" cy="2279732"/>
            </a:xfrm>
          </p:grpSpPr>
          <p:sp>
            <p:nvSpPr>
              <p:cNvPr id="7" name="Rectangle 6">
                <a:extLst>
                  <a:ext uri="{FF2B5EF4-FFF2-40B4-BE49-F238E27FC236}">
                    <a16:creationId xmlns:a16="http://schemas.microsoft.com/office/drawing/2014/main" id="{D676B9CD-5EC1-FA15-4249-BDF2E61A2887}"/>
                  </a:ext>
                </a:extLst>
              </p:cNvPr>
              <p:cNvSpPr/>
              <p:nvPr/>
            </p:nvSpPr>
            <p:spPr>
              <a:xfrm rot="21280098">
                <a:off x="2270439" y="4529436"/>
                <a:ext cx="7446651" cy="22797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AD2F9B5F-4343-13CA-01AE-FF521FD9E916}"/>
                  </a:ext>
                </a:extLst>
              </p:cNvPr>
              <p:cNvSpPr/>
              <p:nvPr/>
            </p:nvSpPr>
            <p:spPr>
              <a:xfrm rot="319902" flipV="1">
                <a:off x="2372673" y="4529436"/>
                <a:ext cx="7446651" cy="2279732"/>
              </a:xfrm>
              <a:prstGeom prst="rect">
                <a:avLst/>
              </a:prstGeom>
              <a:solidFill>
                <a:srgbClr val="C1FFFC">
                  <a:alpha val="8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Content Placeholder 2">
              <a:extLst>
                <a:ext uri="{FF2B5EF4-FFF2-40B4-BE49-F238E27FC236}">
                  <a16:creationId xmlns:a16="http://schemas.microsoft.com/office/drawing/2014/main" id="{91EC3135-965A-EB15-6410-AFB16BAC8B83}"/>
                </a:ext>
              </a:extLst>
            </p:cNvPr>
            <p:cNvSpPr txBox="1">
              <a:spLocks/>
            </p:cNvSpPr>
            <p:nvPr/>
          </p:nvSpPr>
          <p:spPr>
            <a:xfrm rot="995969">
              <a:off x="5331377" y="4912267"/>
              <a:ext cx="6892386" cy="8834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800" b="1" i="1" dirty="0"/>
                <a:t>“If you are a bin collector, you be the best bin collector there is.”</a:t>
              </a:r>
            </a:p>
            <a:p>
              <a:pPr marL="0" indent="0" algn="ctr">
                <a:buNone/>
              </a:pPr>
              <a:endParaRPr lang="en-GB" b="1" dirty="0"/>
            </a:p>
          </p:txBody>
        </p:sp>
      </p:grpSp>
      <p:sp>
        <p:nvSpPr>
          <p:cNvPr id="13" name="TextBox 12">
            <a:extLst>
              <a:ext uri="{FF2B5EF4-FFF2-40B4-BE49-F238E27FC236}">
                <a16:creationId xmlns:a16="http://schemas.microsoft.com/office/drawing/2014/main" id="{96013306-38A3-62C2-53D7-E91593C098C8}"/>
              </a:ext>
            </a:extLst>
          </p:cNvPr>
          <p:cNvSpPr txBox="1"/>
          <p:nvPr/>
        </p:nvSpPr>
        <p:spPr>
          <a:xfrm>
            <a:off x="810000" y="6361574"/>
            <a:ext cx="10571999" cy="369332"/>
          </a:xfrm>
          <a:prstGeom prst="rect">
            <a:avLst/>
          </a:prstGeom>
          <a:solidFill>
            <a:srgbClr val="C1FFFC"/>
          </a:solidFill>
        </p:spPr>
        <p:txBody>
          <a:bodyPr wrap="square" rtlCol="0">
            <a:spAutoFit/>
          </a:bodyPr>
          <a:lstStyle/>
          <a:p>
            <a:pPr algn="ctr"/>
            <a:r>
              <a:rPr lang="en-GB" dirty="0"/>
              <a:t>At the end of the day, you take accountability of your </a:t>
            </a:r>
            <a:r>
              <a:rPr lang="en-GB" b="1" dirty="0"/>
              <a:t>own </a:t>
            </a:r>
            <a:r>
              <a:rPr lang="en-GB" dirty="0"/>
              <a:t>actions, </a:t>
            </a:r>
            <a:r>
              <a:rPr lang="en-GB" b="1" dirty="0"/>
              <a:t>not </a:t>
            </a:r>
            <a:r>
              <a:rPr lang="en-GB" dirty="0"/>
              <a:t>of other peoples’.</a:t>
            </a:r>
          </a:p>
        </p:txBody>
      </p:sp>
      <p:sp>
        <p:nvSpPr>
          <p:cNvPr id="15" name="Content Placeholder 2">
            <a:extLst>
              <a:ext uri="{FF2B5EF4-FFF2-40B4-BE49-F238E27FC236}">
                <a16:creationId xmlns:a16="http://schemas.microsoft.com/office/drawing/2014/main" id="{36764BF3-2D77-A034-0FB0-6EAEA159014E}"/>
              </a:ext>
            </a:extLst>
          </p:cNvPr>
          <p:cNvSpPr txBox="1">
            <a:spLocks/>
          </p:cNvSpPr>
          <p:nvPr/>
        </p:nvSpPr>
        <p:spPr>
          <a:xfrm>
            <a:off x="758419" y="3913010"/>
            <a:ext cx="10554574" cy="2645135"/>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lvl="1"/>
            <a:endParaRPr lang="en-GB" dirty="0"/>
          </a:p>
        </p:txBody>
      </p:sp>
      <p:sp>
        <p:nvSpPr>
          <p:cNvPr id="16" name="Content Placeholder 2">
            <a:extLst>
              <a:ext uri="{FF2B5EF4-FFF2-40B4-BE49-F238E27FC236}">
                <a16:creationId xmlns:a16="http://schemas.microsoft.com/office/drawing/2014/main" id="{2118D0F3-AE70-74AC-347C-6B50E1387FAE}"/>
              </a:ext>
            </a:extLst>
          </p:cNvPr>
          <p:cNvSpPr txBox="1">
            <a:spLocks/>
          </p:cNvSpPr>
          <p:nvPr/>
        </p:nvSpPr>
        <p:spPr>
          <a:xfrm>
            <a:off x="962400" y="1741211"/>
            <a:ext cx="10554574" cy="2645135"/>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GB" dirty="0"/>
              <a:t>No matter what you end up doing, be </a:t>
            </a:r>
            <a:r>
              <a:rPr lang="en-GB" b="1" dirty="0"/>
              <a:t>proud </a:t>
            </a:r>
            <a:r>
              <a:rPr lang="en-GB" dirty="0"/>
              <a:t>that you managed to get that position</a:t>
            </a:r>
          </a:p>
          <a:p>
            <a:r>
              <a:rPr lang="en-GB" dirty="0"/>
              <a:t>A little quote from my dad...</a:t>
            </a:r>
          </a:p>
          <a:p>
            <a:pPr lvl="1"/>
            <a:endParaRPr lang="en-GB" dirty="0"/>
          </a:p>
        </p:txBody>
      </p:sp>
    </p:spTree>
    <p:extLst>
      <p:ext uri="{BB962C8B-B14F-4D97-AF65-F5344CB8AC3E}">
        <p14:creationId xmlns:p14="http://schemas.microsoft.com/office/powerpoint/2010/main" val="166618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anim calcmode="lin" valueType="num">
                                      <p:cBhvr additive="base">
                                        <p:cTn id="1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xEl>
                                              <p:pRg st="1" end="1"/>
                                            </p:txEl>
                                          </p:spTgt>
                                        </p:tgtEl>
                                        <p:attrNameLst>
                                          <p:attrName>style.visibility</p:attrName>
                                        </p:attrNameLst>
                                      </p:cBhvr>
                                      <p:to>
                                        <p:strVal val="visible"/>
                                      </p:to>
                                    </p:set>
                                    <p:anim calcmode="lin" valueType="num">
                                      <p:cBhvr additive="base">
                                        <p:cTn id="19"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53" presetClass="entr" presetSubtype="16"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additive="base">
                                        <p:cTn id="3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additive="base">
                                        <p:cTn id="4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additive="base">
                                        <p:cTn id="4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500" fill="hold"/>
                                        <p:tgtEl>
                                          <p:spTgt spid="13"/>
                                        </p:tgtEl>
                                        <p:attrNameLst>
                                          <p:attrName>ppt_w</p:attrName>
                                        </p:attrNameLst>
                                      </p:cBhvr>
                                      <p:tavLst>
                                        <p:tav tm="0">
                                          <p:val>
                                            <p:fltVal val="0"/>
                                          </p:val>
                                        </p:tav>
                                        <p:tav tm="100000">
                                          <p:val>
                                            <p:strVal val="#ppt_w"/>
                                          </p:val>
                                        </p:tav>
                                      </p:tavLst>
                                    </p:anim>
                                    <p:anim calcmode="lin" valueType="num">
                                      <p:cBhvr>
                                        <p:cTn id="56" dur="500" fill="hold"/>
                                        <p:tgtEl>
                                          <p:spTgt spid="13"/>
                                        </p:tgtEl>
                                        <p:attrNameLst>
                                          <p:attrName>ppt_h</p:attrName>
                                        </p:attrNameLst>
                                      </p:cBhvr>
                                      <p:tavLst>
                                        <p:tav tm="0">
                                          <p:val>
                                            <p:fltVal val="0"/>
                                          </p:val>
                                        </p:tav>
                                        <p:tav tm="100000">
                                          <p:val>
                                            <p:strVal val="#ppt_h"/>
                                          </p:val>
                                        </p:tav>
                                      </p:tavLst>
                                    </p:anim>
                                    <p:animEffect transition="in" filter="fade">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3" grpId="0" animBg="1"/>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478F5-B7DD-4FEC-C07F-98BECE8BFF42}"/>
              </a:ext>
            </a:extLst>
          </p:cNvPr>
          <p:cNvSpPr>
            <a:spLocks noGrp="1"/>
          </p:cNvSpPr>
          <p:nvPr>
            <p:ph type="title"/>
          </p:nvPr>
        </p:nvSpPr>
        <p:spPr>
          <a:xfrm rot="20792756">
            <a:off x="2149746" y="3070012"/>
            <a:ext cx="5671218" cy="1704980"/>
          </a:xfrm>
          <a:solidFill>
            <a:srgbClr val="C1FFFC"/>
          </a:solidFill>
          <a:ln>
            <a:noFill/>
          </a:ln>
        </p:spPr>
        <p:style>
          <a:lnRef idx="2">
            <a:schemeClr val="dk1"/>
          </a:lnRef>
          <a:fillRef idx="1">
            <a:schemeClr val="lt1"/>
          </a:fillRef>
          <a:effectRef idx="0">
            <a:schemeClr val="dk1"/>
          </a:effectRef>
          <a:fontRef idx="minor">
            <a:schemeClr val="dk1"/>
          </a:fontRef>
        </p:style>
        <p:txBody>
          <a:bodyPr>
            <a:normAutofit fontScale="90000"/>
          </a:bodyPr>
          <a:lstStyle/>
          <a:p>
            <a:pPr algn="ctr"/>
            <a:r>
              <a:rPr lang="en-GB" sz="5400" b="0" dirty="0">
                <a:ln w="0"/>
                <a:solidFill>
                  <a:schemeClr val="tx1"/>
                </a:solidFill>
                <a:effectLst>
                  <a:outerShdw blurRad="38100" dist="19050" dir="2700000" algn="tl" rotWithShape="0">
                    <a:schemeClr val="dk1">
                      <a:alpha val="40000"/>
                    </a:schemeClr>
                  </a:outerShdw>
                </a:effectLst>
              </a:rPr>
              <a:t>Now over to You…</a:t>
            </a:r>
          </a:p>
        </p:txBody>
      </p:sp>
      <p:sp>
        <p:nvSpPr>
          <p:cNvPr id="4" name="Title 1">
            <a:extLst>
              <a:ext uri="{FF2B5EF4-FFF2-40B4-BE49-F238E27FC236}">
                <a16:creationId xmlns:a16="http://schemas.microsoft.com/office/drawing/2014/main" id="{D2FB2219-F24B-C0A9-077B-90A3BF1C8558}"/>
              </a:ext>
            </a:extLst>
          </p:cNvPr>
          <p:cNvSpPr txBox="1">
            <a:spLocks/>
          </p:cNvSpPr>
          <p:nvPr/>
        </p:nvSpPr>
        <p:spPr>
          <a:xfrm rot="810534">
            <a:off x="6090621" y="4399679"/>
            <a:ext cx="4242473" cy="1325563"/>
          </a:xfrm>
          <a:prstGeom prst="rect">
            <a:avLst/>
          </a:prstGeom>
          <a:solidFill>
            <a:srgbClr val="3ABFAC">
              <a:alpha val="60000"/>
            </a:srgbClr>
          </a:solidFill>
          <a:ln>
            <a:noFill/>
          </a:ln>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ln w="0"/>
                <a:effectLst>
                  <a:outerShdw blurRad="38100" dist="19050" dir="2700000" algn="tl" rotWithShape="0">
                    <a:schemeClr val="dk1">
                      <a:alpha val="40000"/>
                    </a:schemeClr>
                  </a:outerShdw>
                </a:effectLst>
              </a:rPr>
              <a:t>Any questions?</a:t>
            </a:r>
          </a:p>
        </p:txBody>
      </p:sp>
      <p:sp>
        <p:nvSpPr>
          <p:cNvPr id="3" name="Title 1">
            <a:extLst>
              <a:ext uri="{FF2B5EF4-FFF2-40B4-BE49-F238E27FC236}">
                <a16:creationId xmlns:a16="http://schemas.microsoft.com/office/drawing/2014/main" id="{27240D6B-AD99-48D9-6C4B-1E9701004B6B}"/>
              </a:ext>
            </a:extLst>
          </p:cNvPr>
          <p:cNvSpPr txBox="1">
            <a:spLocks/>
          </p:cNvSpPr>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dirty="0"/>
              <a:t>Thanks For Listening!</a:t>
            </a:r>
          </a:p>
        </p:txBody>
      </p:sp>
    </p:spTree>
    <p:custDataLst>
      <p:tags r:id="rId1"/>
    </p:custDataLst>
    <p:extLst>
      <p:ext uri="{BB962C8B-B14F-4D97-AF65-F5344CB8AC3E}">
        <p14:creationId xmlns:p14="http://schemas.microsoft.com/office/powerpoint/2010/main" val="162139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00E60-32D7-97A5-E0AA-86AF26841974}"/>
              </a:ext>
            </a:extLst>
          </p:cNvPr>
          <p:cNvSpPr>
            <a:spLocks noGrp="1"/>
          </p:cNvSpPr>
          <p:nvPr>
            <p:ph type="title"/>
          </p:nvPr>
        </p:nvSpPr>
        <p:spPr/>
        <p:txBody>
          <a:bodyPr/>
          <a:lstStyle/>
          <a:p>
            <a:pPr algn="ctr"/>
            <a:r>
              <a:rPr lang="en-GB" dirty="0"/>
              <a:t>A Little Bit About Myself</a:t>
            </a:r>
          </a:p>
        </p:txBody>
      </p:sp>
      <p:sp>
        <p:nvSpPr>
          <p:cNvPr id="3" name="Content Placeholder 2">
            <a:extLst>
              <a:ext uri="{FF2B5EF4-FFF2-40B4-BE49-F238E27FC236}">
                <a16:creationId xmlns:a16="http://schemas.microsoft.com/office/drawing/2014/main" id="{C9623067-B80D-727E-ABC7-DF62DB4832B1}"/>
              </a:ext>
            </a:extLst>
          </p:cNvPr>
          <p:cNvSpPr>
            <a:spLocks noGrp="1"/>
          </p:cNvSpPr>
          <p:nvPr>
            <p:ph idx="1"/>
          </p:nvPr>
        </p:nvSpPr>
        <p:spPr>
          <a:xfrm>
            <a:off x="226255" y="1792967"/>
            <a:ext cx="8601222" cy="4813724"/>
          </a:xfrm>
        </p:spPr>
        <p:txBody>
          <a:bodyPr/>
          <a:lstStyle/>
          <a:p>
            <a:r>
              <a:rPr lang="en-GB" dirty="0"/>
              <a:t>I was a student at The Angmering School from 2009-2014.</a:t>
            </a:r>
          </a:p>
          <a:p>
            <a:r>
              <a:rPr lang="en-GB" dirty="0"/>
              <a:t>After completing my GCSEs, I studied at Northbrook College.</a:t>
            </a:r>
          </a:p>
          <a:p>
            <a:r>
              <a:rPr lang="en-GB" dirty="0"/>
              <a:t>Am now in full-time employment.</a:t>
            </a:r>
          </a:p>
          <a:p>
            <a:r>
              <a:rPr lang="en-GB" dirty="0"/>
              <a:t>I’ve received a diagnosis of Asperger’s Syndrome, a mild form of Autism and was supported by the LNC.</a:t>
            </a:r>
          </a:p>
          <a:p>
            <a:endParaRPr lang="en-GB" sz="2400" dirty="0"/>
          </a:p>
        </p:txBody>
      </p:sp>
      <p:pic>
        <p:nvPicPr>
          <p:cNvPr id="5" name="Picture 4" descr="A young person in a suit and tie&#10;&#10;Description automatically generated">
            <a:extLst>
              <a:ext uri="{FF2B5EF4-FFF2-40B4-BE49-F238E27FC236}">
                <a16:creationId xmlns:a16="http://schemas.microsoft.com/office/drawing/2014/main" id="{064696D1-5E00-821B-7332-4B85E5EB58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8771205" y="2161253"/>
            <a:ext cx="3052689" cy="4077151"/>
          </a:xfrm>
          <a:prstGeom prst="rect">
            <a:avLst/>
          </a:prstGeom>
        </p:spPr>
      </p:pic>
    </p:spTree>
    <p:custDataLst>
      <p:tags r:id="rId1"/>
    </p:custDataLst>
    <p:extLst>
      <p:ext uri="{BB962C8B-B14F-4D97-AF65-F5344CB8AC3E}">
        <p14:creationId xmlns:p14="http://schemas.microsoft.com/office/powerpoint/2010/main" val="91284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0"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4D45D-02B9-81D2-629D-374F090C8C03}"/>
              </a:ext>
            </a:extLst>
          </p:cNvPr>
          <p:cNvSpPr>
            <a:spLocks noGrp="1"/>
          </p:cNvSpPr>
          <p:nvPr>
            <p:ph type="title"/>
          </p:nvPr>
        </p:nvSpPr>
        <p:spPr/>
        <p:txBody>
          <a:bodyPr/>
          <a:lstStyle/>
          <a:p>
            <a:pPr algn="ctr"/>
            <a:r>
              <a:rPr lang="en-GB" dirty="0"/>
              <a:t>Support I Received</a:t>
            </a:r>
          </a:p>
        </p:txBody>
      </p:sp>
      <p:sp>
        <p:nvSpPr>
          <p:cNvPr id="3" name="Content Placeholder 2">
            <a:extLst>
              <a:ext uri="{FF2B5EF4-FFF2-40B4-BE49-F238E27FC236}">
                <a16:creationId xmlns:a16="http://schemas.microsoft.com/office/drawing/2014/main" id="{136762B2-FE0C-6B6B-6C65-67B397661C89}"/>
              </a:ext>
            </a:extLst>
          </p:cNvPr>
          <p:cNvSpPr>
            <a:spLocks noGrp="1"/>
          </p:cNvSpPr>
          <p:nvPr>
            <p:ph idx="1"/>
          </p:nvPr>
        </p:nvSpPr>
        <p:spPr>
          <a:xfrm>
            <a:off x="810000" y="3009648"/>
            <a:ext cx="10515600" cy="3848352"/>
          </a:xfrm>
        </p:spPr>
        <p:txBody>
          <a:bodyPr>
            <a:normAutofit/>
          </a:bodyPr>
          <a:lstStyle/>
          <a:p>
            <a:r>
              <a:rPr lang="en-GB" dirty="0"/>
              <a:t>Many staff knew who I was and how my Asperger’s affected my day-to-day interactions. Even those outside of the LNC. </a:t>
            </a:r>
          </a:p>
          <a:p>
            <a:r>
              <a:rPr lang="en-GB" dirty="0"/>
              <a:t>They understood I struggled with hypersensitivity to noise. Accepted that I needed to use my noise cancelling headphones. </a:t>
            </a:r>
          </a:p>
          <a:p>
            <a:r>
              <a:rPr lang="en-GB" dirty="0"/>
              <a:t>I struggled with certain social situations: Allowed plenty of time for me to take information in and to intervene where needed.</a:t>
            </a:r>
          </a:p>
          <a:p>
            <a:r>
              <a:rPr lang="en-GB" dirty="0"/>
              <a:t>Had access to B15, a small room for those to socialise during breaks/lunch.</a:t>
            </a:r>
          </a:p>
          <a:p>
            <a:r>
              <a:rPr lang="en-GB" dirty="0"/>
              <a:t>behaved a little differently.</a:t>
            </a:r>
          </a:p>
          <a:p>
            <a:r>
              <a:rPr lang="en-GB" dirty="0"/>
              <a:t>Built a good rapport with teachers.</a:t>
            </a:r>
          </a:p>
          <a:p>
            <a:endParaRPr lang="en-GB" dirty="0"/>
          </a:p>
          <a:p>
            <a:endParaRPr lang="en-GB" dirty="0"/>
          </a:p>
          <a:p>
            <a:endParaRPr lang="en-GB" dirty="0"/>
          </a:p>
        </p:txBody>
      </p:sp>
    </p:spTree>
    <p:custDataLst>
      <p:tags r:id="rId1"/>
    </p:custDataLst>
    <p:extLst>
      <p:ext uri="{BB962C8B-B14F-4D97-AF65-F5344CB8AC3E}">
        <p14:creationId xmlns:p14="http://schemas.microsoft.com/office/powerpoint/2010/main" val="1593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75C23-742A-82A2-3C94-799CBF312DBF}"/>
              </a:ext>
            </a:extLst>
          </p:cNvPr>
          <p:cNvSpPr>
            <a:spLocks noGrp="1"/>
          </p:cNvSpPr>
          <p:nvPr>
            <p:ph type="title"/>
          </p:nvPr>
        </p:nvSpPr>
        <p:spPr/>
        <p:txBody>
          <a:bodyPr/>
          <a:lstStyle/>
          <a:p>
            <a:pPr algn="ctr"/>
            <a:r>
              <a:rPr lang="en-GB" dirty="0"/>
              <a:t>Support from Gavin</a:t>
            </a:r>
          </a:p>
        </p:txBody>
      </p:sp>
      <p:sp>
        <p:nvSpPr>
          <p:cNvPr id="3" name="Content Placeholder 2">
            <a:extLst>
              <a:ext uri="{FF2B5EF4-FFF2-40B4-BE49-F238E27FC236}">
                <a16:creationId xmlns:a16="http://schemas.microsoft.com/office/drawing/2014/main" id="{5858DA67-9E2D-3D4B-D563-B9816C9191CF}"/>
              </a:ext>
            </a:extLst>
          </p:cNvPr>
          <p:cNvSpPr>
            <a:spLocks noGrp="1"/>
          </p:cNvSpPr>
          <p:nvPr>
            <p:ph idx="1"/>
          </p:nvPr>
        </p:nvSpPr>
        <p:spPr>
          <a:xfrm>
            <a:off x="838200" y="2168838"/>
            <a:ext cx="10515600" cy="4407808"/>
          </a:xfrm>
        </p:spPr>
        <p:txBody>
          <a:bodyPr>
            <a:normAutofit/>
          </a:bodyPr>
          <a:lstStyle/>
          <a:p>
            <a:r>
              <a:rPr lang="en-GB" dirty="0"/>
              <a:t>Received excellent advice from Gavin in year 10.</a:t>
            </a:r>
          </a:p>
          <a:p>
            <a:r>
              <a:rPr lang="en-GB" dirty="0"/>
              <a:t>Found his approach calm, knowledgeable and trustworthy.</a:t>
            </a:r>
          </a:p>
          <a:p>
            <a:r>
              <a:rPr lang="en-GB" dirty="0"/>
              <a:t>Arranged my work experience with Ferring Country Centre.</a:t>
            </a:r>
          </a:p>
          <a:p>
            <a:r>
              <a:rPr lang="en-GB" dirty="0"/>
              <a:t>I was invited to present to year 11 students in 2018 to motivate them for when they progressed onto further education.</a:t>
            </a:r>
          </a:p>
          <a:p>
            <a:r>
              <a:rPr lang="en-GB" dirty="0"/>
              <a:t>Through the support provided by Gavin, he recognised that I would be able to accept challenges and progress into the workplace.</a:t>
            </a:r>
          </a:p>
          <a:p>
            <a:r>
              <a:rPr lang="en-GB" dirty="0">
                <a:solidFill>
                  <a:srgbClr val="595959"/>
                </a:solidFill>
                <a:effectLst/>
                <a:latin typeface="+mj-lt"/>
                <a:ea typeface="Arial" panose="020B0604020202020204" pitchFamily="34" charset="0"/>
                <a:cs typeface="Times New Roman" panose="02020603050405020304" pitchFamily="18" charset="0"/>
              </a:rPr>
              <a:t>Valued Gavin’s commitment to my career aspirations whilst still at school.</a:t>
            </a:r>
          </a:p>
          <a:p>
            <a:endParaRPr lang="en-GB" dirty="0"/>
          </a:p>
        </p:txBody>
      </p:sp>
    </p:spTree>
    <p:custDataLst>
      <p:tags r:id="rId1"/>
    </p:custDataLst>
    <p:extLst>
      <p:ext uri="{BB962C8B-B14F-4D97-AF65-F5344CB8AC3E}">
        <p14:creationId xmlns:p14="http://schemas.microsoft.com/office/powerpoint/2010/main" val="355654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1A58B3D-D324-6220-8C25-137752770CDA}"/>
              </a:ext>
            </a:extLst>
          </p:cNvPr>
          <p:cNvGrpSpPr/>
          <p:nvPr/>
        </p:nvGrpSpPr>
        <p:grpSpPr>
          <a:xfrm>
            <a:off x="1007461" y="3024911"/>
            <a:ext cx="10177075" cy="2818865"/>
            <a:chOff x="2270438" y="4529435"/>
            <a:chExt cx="7548886" cy="2279733"/>
          </a:xfrm>
        </p:grpSpPr>
        <p:sp>
          <p:nvSpPr>
            <p:cNvPr id="7" name="Rectangle 6">
              <a:extLst>
                <a:ext uri="{FF2B5EF4-FFF2-40B4-BE49-F238E27FC236}">
                  <a16:creationId xmlns:a16="http://schemas.microsoft.com/office/drawing/2014/main" id="{85F7368B-35E0-E185-6C5C-B9F78CF7A090}"/>
                </a:ext>
              </a:extLst>
            </p:cNvPr>
            <p:cNvSpPr/>
            <p:nvPr/>
          </p:nvSpPr>
          <p:spPr>
            <a:xfrm rot="21280098">
              <a:off x="2270438" y="4529436"/>
              <a:ext cx="7446651" cy="22797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104E8736-2B5D-FB0F-7EBB-14D1CF837544}"/>
                </a:ext>
              </a:extLst>
            </p:cNvPr>
            <p:cNvSpPr/>
            <p:nvPr/>
          </p:nvSpPr>
          <p:spPr>
            <a:xfrm rot="319902" flipV="1">
              <a:off x="2372673" y="4529435"/>
              <a:ext cx="7446651" cy="2279732"/>
            </a:xfrm>
            <a:prstGeom prst="rect">
              <a:avLst/>
            </a:prstGeom>
            <a:solidFill>
              <a:srgbClr val="C1FFFC">
                <a:alpha val="8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9E65AD7D-8E75-474C-DAED-24E9F2473515}"/>
              </a:ext>
            </a:extLst>
          </p:cNvPr>
          <p:cNvSpPr>
            <a:spLocks noGrp="1"/>
          </p:cNvSpPr>
          <p:nvPr>
            <p:ph type="title"/>
          </p:nvPr>
        </p:nvSpPr>
        <p:spPr/>
        <p:txBody>
          <a:bodyPr/>
          <a:lstStyle/>
          <a:p>
            <a:pPr algn="ctr"/>
            <a:r>
              <a:rPr lang="en-GB" dirty="0"/>
              <a:t>With The Support You Are Given…</a:t>
            </a:r>
          </a:p>
        </p:txBody>
      </p:sp>
      <p:sp>
        <p:nvSpPr>
          <p:cNvPr id="5" name="TextBox 4">
            <a:extLst>
              <a:ext uri="{FF2B5EF4-FFF2-40B4-BE49-F238E27FC236}">
                <a16:creationId xmlns:a16="http://schemas.microsoft.com/office/drawing/2014/main" id="{3D8C7529-0CCC-38E2-8813-5ADB3FB005F3}"/>
              </a:ext>
            </a:extLst>
          </p:cNvPr>
          <p:cNvSpPr txBox="1"/>
          <p:nvPr/>
        </p:nvSpPr>
        <p:spPr>
          <a:xfrm rot="311592">
            <a:off x="2246729" y="3310958"/>
            <a:ext cx="7836366" cy="2246769"/>
          </a:xfrm>
          <a:prstGeom prst="rect">
            <a:avLst/>
          </a:prstGeom>
          <a:noFill/>
        </p:spPr>
        <p:txBody>
          <a:bodyPr wrap="square">
            <a:spAutoFit/>
          </a:bodyPr>
          <a:lstStyle/>
          <a:p>
            <a:pPr marL="0" indent="0" algn="ctr">
              <a:buNone/>
            </a:pPr>
            <a:r>
              <a:rPr lang="en-GB" sz="2800" dirty="0"/>
              <a:t>You must learn to support yourself with all the advice you are given. At the end of the day, those around you, such as parents, teachers and learning support staff can </a:t>
            </a:r>
            <a:r>
              <a:rPr lang="en-GB" sz="2800" b="1" dirty="0"/>
              <a:t>only do so much.</a:t>
            </a:r>
          </a:p>
        </p:txBody>
      </p:sp>
      <p:sp>
        <p:nvSpPr>
          <p:cNvPr id="3" name="TextBox 2">
            <a:extLst>
              <a:ext uri="{FF2B5EF4-FFF2-40B4-BE49-F238E27FC236}">
                <a16:creationId xmlns:a16="http://schemas.microsoft.com/office/drawing/2014/main" id="{299E4343-760E-4084-D483-FF60D8D63D5F}"/>
              </a:ext>
            </a:extLst>
          </p:cNvPr>
          <p:cNvSpPr txBox="1"/>
          <p:nvPr/>
        </p:nvSpPr>
        <p:spPr>
          <a:xfrm>
            <a:off x="4527870" y="5611611"/>
            <a:ext cx="3274083" cy="461665"/>
          </a:xfrm>
          <a:prstGeom prst="rect">
            <a:avLst/>
          </a:prstGeom>
          <a:noFill/>
        </p:spPr>
        <p:txBody>
          <a:bodyPr wrap="square" rtlCol="0">
            <a:spAutoFit/>
          </a:bodyPr>
          <a:lstStyle/>
          <a:p>
            <a:pPr algn="ctr"/>
            <a:r>
              <a:rPr lang="en-GB" sz="2400" b="1" dirty="0"/>
              <a:t>What can you do?</a:t>
            </a:r>
          </a:p>
        </p:txBody>
      </p:sp>
      <p:sp>
        <p:nvSpPr>
          <p:cNvPr id="4" name="TextBox 3">
            <a:extLst>
              <a:ext uri="{FF2B5EF4-FFF2-40B4-BE49-F238E27FC236}">
                <a16:creationId xmlns:a16="http://schemas.microsoft.com/office/drawing/2014/main" id="{29C4F1A6-FC39-592C-D759-CE5FDE0AEAD6}"/>
              </a:ext>
            </a:extLst>
          </p:cNvPr>
          <p:cNvSpPr txBox="1"/>
          <p:nvPr/>
        </p:nvSpPr>
        <p:spPr>
          <a:xfrm>
            <a:off x="317757" y="6015443"/>
            <a:ext cx="3273690" cy="707886"/>
          </a:xfrm>
          <a:prstGeom prst="rect">
            <a:avLst/>
          </a:prstGeom>
          <a:solidFill>
            <a:srgbClr val="C1FFFC"/>
          </a:solidFill>
        </p:spPr>
        <p:txBody>
          <a:bodyPr wrap="square" rtlCol="0">
            <a:spAutoFit/>
          </a:bodyPr>
          <a:lstStyle/>
          <a:p>
            <a:pPr algn="ctr"/>
            <a:r>
              <a:rPr lang="en-GB" sz="2000" dirty="0"/>
              <a:t>Create your own timetables.</a:t>
            </a:r>
          </a:p>
        </p:txBody>
      </p:sp>
      <p:sp>
        <p:nvSpPr>
          <p:cNvPr id="9" name="TextBox 8">
            <a:extLst>
              <a:ext uri="{FF2B5EF4-FFF2-40B4-BE49-F238E27FC236}">
                <a16:creationId xmlns:a16="http://schemas.microsoft.com/office/drawing/2014/main" id="{2D878486-F048-FE3A-7668-B2599C8A8499}"/>
              </a:ext>
            </a:extLst>
          </p:cNvPr>
          <p:cNvSpPr txBox="1"/>
          <p:nvPr/>
        </p:nvSpPr>
        <p:spPr>
          <a:xfrm>
            <a:off x="4290855" y="6186807"/>
            <a:ext cx="3610288" cy="400110"/>
          </a:xfrm>
          <a:prstGeom prst="rect">
            <a:avLst/>
          </a:prstGeom>
          <a:solidFill>
            <a:srgbClr val="C1FFFC"/>
          </a:solidFill>
        </p:spPr>
        <p:txBody>
          <a:bodyPr wrap="square" rtlCol="0">
            <a:spAutoFit/>
          </a:bodyPr>
          <a:lstStyle/>
          <a:p>
            <a:pPr algn="ctr"/>
            <a:r>
              <a:rPr lang="en-GB" sz="2000" dirty="0"/>
              <a:t>Enforce self-discipline.</a:t>
            </a:r>
          </a:p>
        </p:txBody>
      </p:sp>
      <p:sp>
        <p:nvSpPr>
          <p:cNvPr id="10" name="TextBox 9">
            <a:extLst>
              <a:ext uri="{FF2B5EF4-FFF2-40B4-BE49-F238E27FC236}">
                <a16:creationId xmlns:a16="http://schemas.microsoft.com/office/drawing/2014/main" id="{4925E4E4-2BC3-FD1C-DA37-CE812078DD6C}"/>
              </a:ext>
            </a:extLst>
          </p:cNvPr>
          <p:cNvSpPr txBox="1"/>
          <p:nvPr/>
        </p:nvSpPr>
        <p:spPr>
          <a:xfrm>
            <a:off x="8490567" y="6015443"/>
            <a:ext cx="3356252" cy="707886"/>
          </a:xfrm>
          <a:prstGeom prst="rect">
            <a:avLst/>
          </a:prstGeom>
          <a:solidFill>
            <a:srgbClr val="C1FFFC"/>
          </a:solidFill>
        </p:spPr>
        <p:txBody>
          <a:bodyPr wrap="square" rtlCol="0">
            <a:spAutoFit/>
          </a:bodyPr>
          <a:lstStyle/>
          <a:p>
            <a:pPr algn="ctr"/>
            <a:r>
              <a:rPr lang="en-GB" sz="2000" dirty="0"/>
              <a:t>Treat yourself! – </a:t>
            </a:r>
            <a:r>
              <a:rPr lang="en-GB" sz="2000" b="1" dirty="0"/>
              <a:t>You deserve it!</a:t>
            </a:r>
          </a:p>
        </p:txBody>
      </p:sp>
    </p:spTree>
    <p:custDataLst>
      <p:tags r:id="rId1"/>
    </p:custDataLst>
    <p:extLst>
      <p:ext uri="{BB962C8B-B14F-4D97-AF65-F5344CB8AC3E}">
        <p14:creationId xmlns:p14="http://schemas.microsoft.com/office/powerpoint/2010/main" val="319783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nodeType="clickEffect">
                                  <p:stCondLst>
                                    <p:cond delay="0"/>
                                  </p:stCondLst>
                                  <p:childTnLst>
                                    <p:animMotion origin="layout" path="M 0 2.22222E-6 L -0.0056 -0.10093 " pathEditMode="relative" rAng="0" ptsTypes="AA">
                                      <p:cBhvr>
                                        <p:cTn id="22" dur="2000" fill="hold"/>
                                        <p:tgtEl>
                                          <p:spTgt spid="6"/>
                                        </p:tgtEl>
                                        <p:attrNameLst>
                                          <p:attrName>ppt_x</p:attrName>
                                          <p:attrName>ppt_y</p:attrName>
                                        </p:attrNameLst>
                                      </p:cBhvr>
                                      <p:rCtr x="-286" y="-5046"/>
                                    </p:animMotion>
                                  </p:childTnLst>
                                </p:cTn>
                              </p:par>
                              <p:par>
                                <p:cTn id="23" presetID="42" presetClass="path" presetSubtype="0" accel="50000" decel="50000" fill="hold" grpId="1" nodeType="withEffect">
                                  <p:stCondLst>
                                    <p:cond delay="0"/>
                                  </p:stCondLst>
                                  <p:childTnLst>
                                    <p:animMotion origin="layout" path="M 1.04167E-6 2.22222E-6 L -0.0056 -0.11227 " pathEditMode="relative" rAng="0" ptsTypes="AA">
                                      <p:cBhvr>
                                        <p:cTn id="24" dur="2000" fill="hold"/>
                                        <p:tgtEl>
                                          <p:spTgt spid="5"/>
                                        </p:tgtEl>
                                        <p:attrNameLst>
                                          <p:attrName>ppt_x</p:attrName>
                                          <p:attrName>ppt_y</p:attrName>
                                        </p:attrNameLst>
                                      </p:cBhvr>
                                      <p:rCtr x="-286" y="-5625"/>
                                    </p:animMotion>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ppt_w</p:attrName>
                                        </p:attrNameLst>
                                      </p:cBhvr>
                                      <p:tavLst>
                                        <p:tav tm="0">
                                          <p:val>
                                            <p:fltVal val="0"/>
                                          </p:val>
                                        </p:tav>
                                        <p:tav tm="100000">
                                          <p:val>
                                            <p:strVal val="#ppt_w"/>
                                          </p:val>
                                        </p:tav>
                                      </p:tavLst>
                                    </p:anim>
                                    <p:anim calcmode="lin" valueType="num">
                                      <p:cBhvr>
                                        <p:cTn id="36" dur="500" fill="hold"/>
                                        <p:tgtEl>
                                          <p:spTgt spid="4"/>
                                        </p:tgtEl>
                                        <p:attrNameLst>
                                          <p:attrName>ppt_h</p:attrName>
                                        </p:attrNameLst>
                                      </p:cBhvr>
                                      <p:tavLst>
                                        <p:tav tm="0">
                                          <p:val>
                                            <p:fltVal val="0"/>
                                          </p:val>
                                        </p:tav>
                                        <p:tav tm="100000">
                                          <p:val>
                                            <p:strVal val="#ppt_h"/>
                                          </p:val>
                                        </p:tav>
                                      </p:tavLst>
                                    </p:anim>
                                    <p:animEffect transition="in" filter="fad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3" grpId="0"/>
      <p:bldP spid="4"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9F6D5-278F-8D4F-4188-1ABD9CCD995C}"/>
              </a:ext>
            </a:extLst>
          </p:cNvPr>
          <p:cNvSpPr>
            <a:spLocks noGrp="1"/>
          </p:cNvSpPr>
          <p:nvPr>
            <p:ph type="title"/>
          </p:nvPr>
        </p:nvSpPr>
        <p:spPr/>
        <p:txBody>
          <a:bodyPr/>
          <a:lstStyle/>
          <a:p>
            <a:pPr algn="ctr"/>
            <a:r>
              <a:rPr lang="en-GB" dirty="0"/>
              <a:t>School Onto College</a:t>
            </a:r>
          </a:p>
        </p:txBody>
      </p:sp>
      <p:sp>
        <p:nvSpPr>
          <p:cNvPr id="3" name="Content Placeholder 2">
            <a:extLst>
              <a:ext uri="{FF2B5EF4-FFF2-40B4-BE49-F238E27FC236}">
                <a16:creationId xmlns:a16="http://schemas.microsoft.com/office/drawing/2014/main" id="{3CB31C17-4651-467B-666D-720FD1863076}"/>
              </a:ext>
            </a:extLst>
          </p:cNvPr>
          <p:cNvSpPr>
            <a:spLocks noGrp="1"/>
          </p:cNvSpPr>
          <p:nvPr>
            <p:ph idx="1"/>
          </p:nvPr>
        </p:nvSpPr>
        <p:spPr>
          <a:xfrm>
            <a:off x="838200" y="1825625"/>
            <a:ext cx="10515600" cy="2594984"/>
          </a:xfrm>
        </p:spPr>
        <p:txBody>
          <a:bodyPr/>
          <a:lstStyle/>
          <a:p>
            <a:r>
              <a:rPr lang="en-GB" dirty="0"/>
              <a:t>Wanted to work in IT but couldn’t find the right course at The Angmering School…</a:t>
            </a:r>
          </a:p>
          <a:p>
            <a:r>
              <a:rPr lang="en-GB" dirty="0"/>
              <a:t>Went onto study at Northbrook College.</a:t>
            </a:r>
          </a:p>
          <a:p>
            <a:pPr lvl="1"/>
            <a:r>
              <a:rPr lang="en-GB" dirty="0"/>
              <a:t>Completed a BTEC Level 3 Diploma in IT (Business) – Achieved Triple Distinction.</a:t>
            </a:r>
          </a:p>
          <a:p>
            <a:r>
              <a:rPr lang="en-GB" dirty="0"/>
              <a:t>Gavin was supportive of my further education choices.</a:t>
            </a:r>
          </a:p>
        </p:txBody>
      </p:sp>
      <p:grpSp>
        <p:nvGrpSpPr>
          <p:cNvPr id="9" name="Group 8">
            <a:extLst>
              <a:ext uri="{FF2B5EF4-FFF2-40B4-BE49-F238E27FC236}">
                <a16:creationId xmlns:a16="http://schemas.microsoft.com/office/drawing/2014/main" id="{9BC7FF45-CDAE-F566-1370-610E678C9814}"/>
              </a:ext>
            </a:extLst>
          </p:cNvPr>
          <p:cNvGrpSpPr/>
          <p:nvPr/>
        </p:nvGrpSpPr>
        <p:grpSpPr>
          <a:xfrm>
            <a:off x="2676589" y="4439580"/>
            <a:ext cx="7143024" cy="1978488"/>
            <a:chOff x="2270438" y="4529435"/>
            <a:chExt cx="7548886" cy="2279733"/>
          </a:xfrm>
        </p:grpSpPr>
        <p:sp>
          <p:nvSpPr>
            <p:cNvPr id="7" name="Rectangle 6">
              <a:extLst>
                <a:ext uri="{FF2B5EF4-FFF2-40B4-BE49-F238E27FC236}">
                  <a16:creationId xmlns:a16="http://schemas.microsoft.com/office/drawing/2014/main" id="{14AD80C8-9100-44A6-8A3D-DC5DDF599A90}"/>
                </a:ext>
              </a:extLst>
            </p:cNvPr>
            <p:cNvSpPr/>
            <p:nvPr/>
          </p:nvSpPr>
          <p:spPr>
            <a:xfrm rot="21280098">
              <a:off x="2270438" y="4529436"/>
              <a:ext cx="7446651" cy="227973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5259B389-CF38-56B2-3BB4-DEE688460C69}"/>
                </a:ext>
              </a:extLst>
            </p:cNvPr>
            <p:cNvSpPr/>
            <p:nvPr/>
          </p:nvSpPr>
          <p:spPr>
            <a:xfrm rot="319902" flipV="1">
              <a:off x="2372673" y="4529435"/>
              <a:ext cx="7446651" cy="2279732"/>
            </a:xfrm>
            <a:prstGeom prst="rect">
              <a:avLst/>
            </a:prstGeom>
            <a:solidFill>
              <a:srgbClr val="C1FFFC">
                <a:alpha val="8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 name="Content Placeholder 2">
            <a:extLst>
              <a:ext uri="{FF2B5EF4-FFF2-40B4-BE49-F238E27FC236}">
                <a16:creationId xmlns:a16="http://schemas.microsoft.com/office/drawing/2014/main" id="{91EC3135-965A-EB15-6410-AFB16BAC8B83}"/>
              </a:ext>
            </a:extLst>
          </p:cNvPr>
          <p:cNvSpPr txBox="1">
            <a:spLocks/>
          </p:cNvSpPr>
          <p:nvPr/>
        </p:nvSpPr>
        <p:spPr>
          <a:xfrm rot="283837">
            <a:off x="2850277" y="5197903"/>
            <a:ext cx="6892386" cy="883424"/>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i="1" dirty="0"/>
              <a:t>When moving onto higher education, follow what </a:t>
            </a:r>
            <a:r>
              <a:rPr lang="en-GB" b="1" i="1" u="sng" dirty="0"/>
              <a:t>YOU</a:t>
            </a:r>
            <a:r>
              <a:rPr lang="en-GB" b="1" i="1" dirty="0"/>
              <a:t> want to do, not where your friends go or want to study. </a:t>
            </a:r>
            <a:r>
              <a:rPr lang="en-GB" sz="2800" b="1" i="1" dirty="0"/>
              <a:t>At the end of it, it’s YOUR life, not theirs</a:t>
            </a:r>
            <a:r>
              <a:rPr lang="en-GB" sz="2800" b="1" dirty="0"/>
              <a:t>.</a:t>
            </a:r>
          </a:p>
          <a:p>
            <a:pPr marL="0" indent="0" algn="ctr">
              <a:buNone/>
            </a:pPr>
            <a:endParaRPr lang="en-GB" b="1" i="1" dirty="0"/>
          </a:p>
          <a:p>
            <a:pPr marL="0" indent="0" algn="ctr">
              <a:buNone/>
            </a:pPr>
            <a:endParaRPr lang="en-GB" b="1" dirty="0"/>
          </a:p>
        </p:txBody>
      </p:sp>
      <p:sp>
        <p:nvSpPr>
          <p:cNvPr id="4" name="Content Placeholder 2">
            <a:extLst>
              <a:ext uri="{FF2B5EF4-FFF2-40B4-BE49-F238E27FC236}">
                <a16:creationId xmlns:a16="http://schemas.microsoft.com/office/drawing/2014/main" id="{70A433D9-1A54-4879-81FD-1F000D791932}"/>
              </a:ext>
            </a:extLst>
          </p:cNvPr>
          <p:cNvSpPr txBox="1">
            <a:spLocks/>
          </p:cNvSpPr>
          <p:nvPr/>
        </p:nvSpPr>
        <p:spPr>
          <a:xfrm rot="297163">
            <a:off x="4396293" y="4544805"/>
            <a:ext cx="3399412" cy="44012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u="sng" dirty="0"/>
              <a:t>Point of Emphasis</a:t>
            </a:r>
          </a:p>
        </p:txBody>
      </p:sp>
    </p:spTree>
    <p:custDataLst>
      <p:tags r:id="rId1"/>
    </p:custDataLst>
    <p:extLst>
      <p:ext uri="{BB962C8B-B14F-4D97-AF65-F5344CB8AC3E}">
        <p14:creationId xmlns:p14="http://schemas.microsoft.com/office/powerpoint/2010/main" val="19754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par>
                          <p:cTn id="37" fill="hold">
                            <p:stCondLst>
                              <p:cond delay="500"/>
                            </p:stCondLst>
                            <p:childTnLst>
                              <p:par>
                                <p:cTn id="38" presetID="53" presetClass="entr" presetSubtype="16"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fltVal val="0"/>
                                          </p:val>
                                        </p:tav>
                                        <p:tav tm="100000">
                                          <p:val>
                                            <p:strVal val="#ppt_h"/>
                                          </p:val>
                                        </p:tav>
                                      </p:tavLst>
                                    </p:anim>
                                    <p:animEffect transition="in" filter="fade">
                                      <p:cBhvr>
                                        <p:cTn id="42" dur="500"/>
                                        <p:tgtEl>
                                          <p:spTgt spid="4"/>
                                        </p:tgtEl>
                                      </p:cBhvr>
                                    </p:animEffect>
                                  </p:childTnLst>
                                </p:cTn>
                              </p:par>
                            </p:childTnLst>
                          </p:cTn>
                        </p:par>
                        <p:par>
                          <p:cTn id="43" fill="hold">
                            <p:stCondLst>
                              <p:cond delay="1000"/>
                            </p:stCondLst>
                            <p:childTnLst>
                              <p:par>
                                <p:cTn id="44" presetID="53" presetClass="entr" presetSubtype="16" fill="hold" grpId="0" nodeType="afterEffect">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cBhvr>
                                        <p:cTn id="46" dur="500" fill="hold"/>
                                        <p:tgtEl>
                                          <p:spTgt spid="5"/>
                                        </p:tgtEl>
                                        <p:attrNameLst>
                                          <p:attrName>ppt_w</p:attrName>
                                        </p:attrNameLst>
                                      </p:cBhvr>
                                      <p:tavLst>
                                        <p:tav tm="0">
                                          <p:val>
                                            <p:fltVal val="0"/>
                                          </p:val>
                                        </p:tav>
                                        <p:tav tm="100000">
                                          <p:val>
                                            <p:strVal val="#ppt_w"/>
                                          </p:val>
                                        </p:tav>
                                      </p:tavLst>
                                    </p:anim>
                                    <p:anim calcmode="lin" valueType="num">
                                      <p:cBhvr>
                                        <p:cTn id="47" dur="500" fill="hold"/>
                                        <p:tgtEl>
                                          <p:spTgt spid="5"/>
                                        </p:tgtEl>
                                        <p:attrNameLst>
                                          <p:attrName>ppt_h</p:attrName>
                                        </p:attrNameLst>
                                      </p:cBhvr>
                                      <p:tavLst>
                                        <p:tav tm="0">
                                          <p:val>
                                            <p:fltVal val="0"/>
                                          </p:val>
                                        </p:tav>
                                        <p:tav tm="100000">
                                          <p:val>
                                            <p:strVal val="#ppt_h"/>
                                          </p:val>
                                        </p:tav>
                                      </p:tavLst>
                                    </p:anim>
                                    <p:animEffect transition="in" filter="fade">
                                      <p:cBhvr>
                                        <p:cTn id="4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40FE-F0C6-5C40-325E-97916D6A1C4C}"/>
              </a:ext>
            </a:extLst>
          </p:cNvPr>
          <p:cNvSpPr>
            <a:spLocks noGrp="1"/>
          </p:cNvSpPr>
          <p:nvPr>
            <p:ph type="title"/>
          </p:nvPr>
        </p:nvSpPr>
        <p:spPr/>
        <p:txBody>
          <a:bodyPr/>
          <a:lstStyle/>
          <a:p>
            <a:pPr algn="ctr"/>
            <a:r>
              <a:rPr lang="en-GB" dirty="0"/>
              <a:t>College Days</a:t>
            </a:r>
          </a:p>
        </p:txBody>
      </p:sp>
      <p:sp>
        <p:nvSpPr>
          <p:cNvPr id="3" name="Content Placeholder 2">
            <a:extLst>
              <a:ext uri="{FF2B5EF4-FFF2-40B4-BE49-F238E27FC236}">
                <a16:creationId xmlns:a16="http://schemas.microsoft.com/office/drawing/2014/main" id="{B667EC05-7F4E-01FB-6DF9-2E6E65172958}"/>
              </a:ext>
            </a:extLst>
          </p:cNvPr>
          <p:cNvSpPr>
            <a:spLocks noGrp="1"/>
          </p:cNvSpPr>
          <p:nvPr>
            <p:ph idx="1"/>
          </p:nvPr>
        </p:nvSpPr>
        <p:spPr>
          <a:xfrm>
            <a:off x="810000" y="2148341"/>
            <a:ext cx="10515600" cy="2561318"/>
          </a:xfrm>
        </p:spPr>
        <p:txBody>
          <a:bodyPr/>
          <a:lstStyle/>
          <a:p>
            <a:pPr marL="0" indent="0">
              <a:buNone/>
            </a:pPr>
            <a:r>
              <a:rPr lang="en-GB" dirty="0"/>
              <a:t>It was challenging. There were various factors;</a:t>
            </a:r>
          </a:p>
          <a:p>
            <a:r>
              <a:rPr lang="en-GB" dirty="0"/>
              <a:t>The environment was chaotic – first year felt like I was studying on a construction site!</a:t>
            </a:r>
          </a:p>
          <a:p>
            <a:r>
              <a:rPr lang="en-GB" dirty="0"/>
              <a:t>Unfamiliarity with others – Knew nobody from school. Was the youngest in my class.</a:t>
            </a:r>
          </a:p>
          <a:p>
            <a:r>
              <a:rPr lang="en-GB" dirty="0"/>
              <a:t>Lack of pastoral support – While I did have some support, it was much more low-key compared to what I received from The Angmering School.</a:t>
            </a:r>
          </a:p>
          <a:p>
            <a:pPr marL="914400" lvl="2" indent="0">
              <a:buNone/>
            </a:pPr>
            <a:endParaRPr lang="en-GB" dirty="0"/>
          </a:p>
          <a:p>
            <a:endParaRPr lang="en-GB" dirty="0"/>
          </a:p>
        </p:txBody>
      </p:sp>
      <p:sp>
        <p:nvSpPr>
          <p:cNvPr id="4" name="Content Placeholder 2">
            <a:extLst>
              <a:ext uri="{FF2B5EF4-FFF2-40B4-BE49-F238E27FC236}">
                <a16:creationId xmlns:a16="http://schemas.microsoft.com/office/drawing/2014/main" id="{927049FC-03E8-13BC-C903-5EF8D4D00550}"/>
              </a:ext>
            </a:extLst>
          </p:cNvPr>
          <p:cNvSpPr txBox="1">
            <a:spLocks/>
          </p:cNvSpPr>
          <p:nvPr/>
        </p:nvSpPr>
        <p:spPr>
          <a:xfrm>
            <a:off x="929743" y="4211302"/>
            <a:ext cx="10515600" cy="4789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2" indent="0">
              <a:buFont typeface="Arial" panose="020B0604020202020204" pitchFamily="34" charset="0"/>
              <a:buNone/>
            </a:pPr>
            <a:r>
              <a:rPr lang="en-GB" b="1" i="1" u="sng" dirty="0"/>
              <a:t>How did I manage?</a:t>
            </a:r>
            <a:endParaRPr lang="en-GB" dirty="0"/>
          </a:p>
        </p:txBody>
      </p:sp>
      <p:sp>
        <p:nvSpPr>
          <p:cNvPr id="5" name="TextBox 4">
            <a:extLst>
              <a:ext uri="{FF2B5EF4-FFF2-40B4-BE49-F238E27FC236}">
                <a16:creationId xmlns:a16="http://schemas.microsoft.com/office/drawing/2014/main" id="{406DD68B-8DEF-8DF1-E4ED-08D2271189CB}"/>
              </a:ext>
            </a:extLst>
          </p:cNvPr>
          <p:cNvSpPr txBox="1"/>
          <p:nvPr/>
        </p:nvSpPr>
        <p:spPr>
          <a:xfrm>
            <a:off x="1343400" y="4794930"/>
            <a:ext cx="8795657"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
        <p:nvSpPr>
          <p:cNvPr id="6" name="TextBox 5">
            <a:extLst>
              <a:ext uri="{FF2B5EF4-FFF2-40B4-BE49-F238E27FC236}">
                <a16:creationId xmlns:a16="http://schemas.microsoft.com/office/drawing/2014/main" id="{FEFE85EE-E149-7953-D68B-EB10487A6BA8}"/>
              </a:ext>
            </a:extLst>
          </p:cNvPr>
          <p:cNvSpPr txBox="1"/>
          <p:nvPr/>
        </p:nvSpPr>
        <p:spPr>
          <a:xfrm>
            <a:off x="833273" y="5782134"/>
            <a:ext cx="8795657" cy="369332"/>
          </a:xfrm>
          <a:prstGeom prst="rect">
            <a:avLst/>
          </a:prstGeom>
          <a:noFill/>
        </p:spPr>
        <p:txBody>
          <a:bodyPr wrap="square" rtlCol="0">
            <a:spAutoFit/>
          </a:bodyPr>
          <a:lstStyle/>
          <a:p>
            <a:r>
              <a:rPr lang="en-GB" dirty="0"/>
              <a:t>Did I cope? Some ways yes, some ways no. But one thing kept me going…</a:t>
            </a:r>
          </a:p>
        </p:txBody>
      </p:sp>
      <p:sp>
        <p:nvSpPr>
          <p:cNvPr id="7" name="TextBox 6">
            <a:extLst>
              <a:ext uri="{FF2B5EF4-FFF2-40B4-BE49-F238E27FC236}">
                <a16:creationId xmlns:a16="http://schemas.microsoft.com/office/drawing/2014/main" id="{5362F94B-5E75-0ABE-2E84-E1AAC1C5F767}"/>
              </a:ext>
            </a:extLst>
          </p:cNvPr>
          <p:cNvSpPr txBox="1"/>
          <p:nvPr/>
        </p:nvSpPr>
        <p:spPr>
          <a:xfrm>
            <a:off x="4458957" y="6205866"/>
            <a:ext cx="3274083" cy="461665"/>
          </a:xfrm>
          <a:prstGeom prst="rect">
            <a:avLst/>
          </a:prstGeom>
          <a:solidFill>
            <a:srgbClr val="C1FFFC"/>
          </a:solidFill>
        </p:spPr>
        <p:txBody>
          <a:bodyPr wrap="square" rtlCol="0">
            <a:spAutoFit/>
          </a:bodyPr>
          <a:lstStyle/>
          <a:p>
            <a:r>
              <a:rPr lang="en-GB" sz="2400" dirty="0"/>
              <a:t>I was there to </a:t>
            </a:r>
            <a:r>
              <a:rPr lang="en-GB" sz="2400" b="1" dirty="0"/>
              <a:t>study.</a:t>
            </a:r>
          </a:p>
        </p:txBody>
      </p:sp>
      <p:sp>
        <p:nvSpPr>
          <p:cNvPr id="13" name="Content Placeholder 2">
            <a:extLst>
              <a:ext uri="{FF2B5EF4-FFF2-40B4-BE49-F238E27FC236}">
                <a16:creationId xmlns:a16="http://schemas.microsoft.com/office/drawing/2014/main" id="{778A4B03-7461-8863-017E-E703F47FCDDB}"/>
              </a:ext>
            </a:extLst>
          </p:cNvPr>
          <p:cNvSpPr txBox="1">
            <a:spLocks/>
          </p:cNvSpPr>
          <p:nvPr/>
        </p:nvSpPr>
        <p:spPr>
          <a:xfrm>
            <a:off x="929743" y="4331852"/>
            <a:ext cx="10515600" cy="2561318"/>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285750" indent="-285750">
              <a:buFont typeface="Arial" panose="020B0604020202020204" pitchFamily="34" charset="0"/>
              <a:buChar char="•"/>
            </a:pPr>
            <a:r>
              <a:rPr lang="en-GB" dirty="0"/>
              <a:t>My noise cancelling headphones.</a:t>
            </a:r>
          </a:p>
          <a:p>
            <a:pPr marL="285750" indent="-285750">
              <a:buFont typeface="Arial" panose="020B0604020202020204" pitchFamily="34" charset="0"/>
              <a:buChar char="•"/>
            </a:pPr>
            <a:r>
              <a:rPr lang="en-GB" dirty="0"/>
              <a:t>A Dictaphone my pastoral support leader lent me to record sessions.</a:t>
            </a:r>
          </a:p>
          <a:p>
            <a:pPr marL="285750" indent="-285750">
              <a:buFont typeface="Arial" panose="020B0604020202020204" pitchFamily="34" charset="0"/>
              <a:buChar char="•"/>
            </a:pPr>
            <a:r>
              <a:rPr lang="en-GB" dirty="0"/>
              <a:t>A scribe that helped write notes.</a:t>
            </a:r>
          </a:p>
          <a:p>
            <a:endParaRPr lang="en-GB" dirty="0"/>
          </a:p>
          <a:p>
            <a:endParaRPr lang="en-GB" dirty="0"/>
          </a:p>
        </p:txBody>
      </p:sp>
    </p:spTree>
    <p:custDataLst>
      <p:tags r:id="rId1"/>
    </p:custDataLst>
    <p:extLst>
      <p:ext uri="{BB962C8B-B14F-4D97-AF65-F5344CB8AC3E}">
        <p14:creationId xmlns:p14="http://schemas.microsoft.com/office/powerpoint/2010/main" val="428125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nodePh="1">
                                  <p:stCondLst>
                                    <p:cond delay="0"/>
                                  </p:stCondLst>
                                  <p:endCondLst>
                                    <p:cond evt="begin" delay="0">
                                      <p:tn val="40"/>
                                    </p:cond>
                                  </p:endCondLst>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fill="hold"/>
                                        <p:tgtEl>
                                          <p:spTgt spid="5"/>
                                        </p:tgtEl>
                                        <p:attrNameLst>
                                          <p:attrName>ppt_x</p:attrName>
                                        </p:attrNameLst>
                                      </p:cBhvr>
                                      <p:tavLst>
                                        <p:tav tm="0">
                                          <p:val>
                                            <p:strVal val="#ppt_x"/>
                                          </p:val>
                                        </p:tav>
                                        <p:tav tm="100000">
                                          <p:val>
                                            <p:strVal val="#ppt_x"/>
                                          </p:val>
                                        </p:tav>
                                      </p:tavLst>
                                    </p:anim>
                                    <p:anim calcmode="lin" valueType="num">
                                      <p:cBhvr additive="base">
                                        <p:cTn id="4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3">
                                            <p:txEl>
                                              <p:pRg st="0" end="0"/>
                                            </p:txEl>
                                          </p:spTgt>
                                        </p:tgtEl>
                                        <p:attrNameLst>
                                          <p:attrName>style.visibility</p:attrName>
                                        </p:attrNameLst>
                                      </p:cBhvr>
                                      <p:to>
                                        <p:strVal val="visible"/>
                                      </p:to>
                                    </p:set>
                                    <p:anim calcmode="lin" valueType="num">
                                      <p:cBhvr additive="base">
                                        <p:cTn id="48"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3">
                                            <p:txEl>
                                              <p:pRg st="1" end="1"/>
                                            </p:txEl>
                                          </p:spTgt>
                                        </p:tgtEl>
                                        <p:attrNameLst>
                                          <p:attrName>style.visibility</p:attrName>
                                        </p:attrNameLst>
                                      </p:cBhvr>
                                      <p:to>
                                        <p:strVal val="visible"/>
                                      </p:to>
                                    </p:set>
                                    <p:anim calcmode="lin" valueType="num">
                                      <p:cBhvr additive="base">
                                        <p:cTn id="54"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3">
                                            <p:txEl>
                                              <p:pRg st="2" end="2"/>
                                            </p:txEl>
                                          </p:spTgt>
                                        </p:tgtEl>
                                        <p:attrNameLst>
                                          <p:attrName>style.visibility</p:attrName>
                                        </p:attrNameLst>
                                      </p:cBhvr>
                                      <p:to>
                                        <p:strVal val="visible"/>
                                      </p:to>
                                    </p:set>
                                    <p:anim calcmode="lin" valueType="num">
                                      <p:cBhvr additive="base">
                                        <p:cTn id="60"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additive="base">
                                        <p:cTn id="66" dur="500" fill="hold"/>
                                        <p:tgtEl>
                                          <p:spTgt spid="6"/>
                                        </p:tgtEl>
                                        <p:attrNameLst>
                                          <p:attrName>ppt_x</p:attrName>
                                        </p:attrNameLst>
                                      </p:cBhvr>
                                      <p:tavLst>
                                        <p:tav tm="0">
                                          <p:val>
                                            <p:strVal val="#ppt_x"/>
                                          </p:val>
                                        </p:tav>
                                        <p:tav tm="100000">
                                          <p:val>
                                            <p:strVal val="#ppt_x"/>
                                          </p:val>
                                        </p:tav>
                                      </p:tavLst>
                                    </p:anim>
                                    <p:anim calcmode="lin" valueType="num">
                                      <p:cBhvr additive="base">
                                        <p:cTn id="6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grpId="0" nodeType="clickEffect">
                                  <p:stCondLst>
                                    <p:cond delay="0"/>
                                  </p:stCondLst>
                                  <p:childTnLst>
                                    <p:set>
                                      <p:cBhvr>
                                        <p:cTn id="71" dur="1" fill="hold">
                                          <p:stCondLst>
                                            <p:cond delay="0"/>
                                          </p:stCondLst>
                                        </p:cTn>
                                        <p:tgtEl>
                                          <p:spTgt spid="7"/>
                                        </p:tgtEl>
                                        <p:attrNameLst>
                                          <p:attrName>style.visibility</p:attrName>
                                        </p:attrNameLst>
                                      </p:cBhvr>
                                      <p:to>
                                        <p:strVal val="visible"/>
                                      </p:to>
                                    </p:set>
                                    <p:anim calcmode="lin" valueType="num">
                                      <p:cBhvr>
                                        <p:cTn id="72" dur="500" fill="hold"/>
                                        <p:tgtEl>
                                          <p:spTgt spid="7"/>
                                        </p:tgtEl>
                                        <p:attrNameLst>
                                          <p:attrName>ppt_w</p:attrName>
                                        </p:attrNameLst>
                                      </p:cBhvr>
                                      <p:tavLst>
                                        <p:tav tm="0">
                                          <p:val>
                                            <p:fltVal val="0"/>
                                          </p:val>
                                        </p:tav>
                                        <p:tav tm="100000">
                                          <p:val>
                                            <p:strVal val="#ppt_w"/>
                                          </p:val>
                                        </p:tav>
                                      </p:tavLst>
                                    </p:anim>
                                    <p:anim calcmode="lin" valueType="num">
                                      <p:cBhvr>
                                        <p:cTn id="73" dur="500" fill="hold"/>
                                        <p:tgtEl>
                                          <p:spTgt spid="7"/>
                                        </p:tgtEl>
                                        <p:attrNameLst>
                                          <p:attrName>ppt_h</p:attrName>
                                        </p:attrNameLst>
                                      </p:cBhvr>
                                      <p:tavLst>
                                        <p:tav tm="0">
                                          <p:val>
                                            <p:fltVal val="0"/>
                                          </p:val>
                                        </p:tav>
                                        <p:tav tm="100000">
                                          <p:val>
                                            <p:strVal val="#ppt_h"/>
                                          </p:val>
                                        </p:tav>
                                      </p:tavLst>
                                    </p:anim>
                                    <p:animEffect transition="in" filter="fade">
                                      <p:cBhvr>
                                        <p:cTn id="7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P spid="5" grpId="0"/>
      <p:bldP spid="6" grpId="0"/>
      <p:bldP spid="7" grpId="0" animBg="1"/>
      <p:bldP spid="1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lose-up of a statue of a person&#10;&#10;Description automatically generated">
            <a:extLst>
              <a:ext uri="{FF2B5EF4-FFF2-40B4-BE49-F238E27FC236}">
                <a16:creationId xmlns:a16="http://schemas.microsoft.com/office/drawing/2014/main" id="{DFCC7554-E885-F267-1615-4116F314A3B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628963" y="4606441"/>
            <a:ext cx="3119913" cy="2077861"/>
          </a:xfrm>
          <a:prstGeom prst="rect">
            <a:avLst/>
          </a:prstGeom>
        </p:spPr>
      </p:pic>
      <p:sp>
        <p:nvSpPr>
          <p:cNvPr id="2" name="Title 1">
            <a:extLst>
              <a:ext uri="{FF2B5EF4-FFF2-40B4-BE49-F238E27FC236}">
                <a16:creationId xmlns:a16="http://schemas.microsoft.com/office/drawing/2014/main" id="{B368B672-DF71-389D-5FF0-A34105BAA626}"/>
              </a:ext>
            </a:extLst>
          </p:cNvPr>
          <p:cNvSpPr>
            <a:spLocks noGrp="1"/>
          </p:cNvSpPr>
          <p:nvPr>
            <p:ph type="title"/>
          </p:nvPr>
        </p:nvSpPr>
        <p:spPr/>
        <p:txBody>
          <a:bodyPr/>
          <a:lstStyle/>
          <a:p>
            <a:pPr algn="ctr"/>
            <a:r>
              <a:rPr lang="en-GB" dirty="0"/>
              <a:t>Yourselves in Sixth Form</a:t>
            </a:r>
          </a:p>
        </p:txBody>
      </p:sp>
      <p:sp>
        <p:nvSpPr>
          <p:cNvPr id="3" name="Content Placeholder 2">
            <a:extLst>
              <a:ext uri="{FF2B5EF4-FFF2-40B4-BE49-F238E27FC236}">
                <a16:creationId xmlns:a16="http://schemas.microsoft.com/office/drawing/2014/main" id="{3AD9EFF3-F716-9B9C-6F62-06E7A1E97E73}"/>
              </a:ext>
            </a:extLst>
          </p:cNvPr>
          <p:cNvSpPr>
            <a:spLocks noGrp="1"/>
          </p:cNvSpPr>
          <p:nvPr>
            <p:ph idx="1"/>
          </p:nvPr>
        </p:nvSpPr>
        <p:spPr>
          <a:xfrm>
            <a:off x="810000" y="1838388"/>
            <a:ext cx="10515600" cy="2993207"/>
          </a:xfrm>
        </p:spPr>
        <p:txBody>
          <a:bodyPr>
            <a:normAutofit/>
          </a:bodyPr>
          <a:lstStyle/>
          <a:p>
            <a:pPr marL="0" indent="0">
              <a:buNone/>
            </a:pPr>
            <a:endParaRPr lang="en-GB" dirty="0"/>
          </a:p>
          <a:p>
            <a:r>
              <a:rPr lang="en-GB" sz="2000" dirty="0">
                <a:latin typeface="+mj-lt"/>
              </a:rPr>
              <a:t>You’re making great progress. But make sure you </a:t>
            </a:r>
            <a:r>
              <a:rPr lang="en-GB" sz="2000" dirty="0">
                <a:latin typeface="+mj-lt"/>
                <a:cs typeface="Times New Roman" panose="02020603050405020304" pitchFamily="18" charset="0"/>
              </a:rPr>
              <a:t>m</a:t>
            </a:r>
            <a:r>
              <a:rPr lang="en-GB" sz="2000" dirty="0">
                <a:effectLst/>
                <a:latin typeface="+mj-lt"/>
                <a:ea typeface="Arial" panose="020B0604020202020204" pitchFamily="34" charset="0"/>
                <a:cs typeface="Times New Roman" panose="02020603050405020304" pitchFamily="18" charset="0"/>
              </a:rPr>
              <a:t>ake use of all resources available to you;</a:t>
            </a:r>
          </a:p>
          <a:p>
            <a:pPr lvl="1"/>
            <a:r>
              <a:rPr lang="en-GB" sz="1800" dirty="0">
                <a:latin typeface="+mj-lt"/>
                <a:cs typeface="Times New Roman" panose="02020603050405020304" pitchFamily="18" charset="0"/>
              </a:rPr>
              <a:t>Online modules.</a:t>
            </a:r>
          </a:p>
          <a:p>
            <a:pPr lvl="1"/>
            <a:r>
              <a:rPr lang="en-GB" sz="1800" dirty="0">
                <a:latin typeface="+mj-lt"/>
                <a:cs typeface="Times New Roman" panose="02020603050405020304" pitchFamily="18" charset="0"/>
              </a:rPr>
              <a:t>Keep in contact with tutors.</a:t>
            </a:r>
          </a:p>
          <a:p>
            <a:pPr lvl="1"/>
            <a:r>
              <a:rPr lang="en-GB" sz="1800" dirty="0">
                <a:latin typeface="+mj-lt"/>
                <a:cs typeface="Times New Roman" panose="02020603050405020304" pitchFamily="18" charset="0"/>
              </a:rPr>
              <a:t>Maintain strong friendships.</a:t>
            </a:r>
          </a:p>
          <a:p>
            <a:pPr lvl="1"/>
            <a:r>
              <a:rPr lang="en-GB" sz="1800" dirty="0">
                <a:latin typeface="+mj-lt"/>
              </a:rPr>
              <a:t>Ask questions. It’s never a problem to ask questions.</a:t>
            </a:r>
          </a:p>
          <a:p>
            <a:endParaRPr lang="en-GB" dirty="0"/>
          </a:p>
        </p:txBody>
      </p:sp>
      <p:sp>
        <p:nvSpPr>
          <p:cNvPr id="4" name="Content Placeholder 2">
            <a:extLst>
              <a:ext uri="{FF2B5EF4-FFF2-40B4-BE49-F238E27FC236}">
                <a16:creationId xmlns:a16="http://schemas.microsoft.com/office/drawing/2014/main" id="{20533678-ABE0-70B8-51CC-AE65B5D1DACC}"/>
              </a:ext>
            </a:extLst>
          </p:cNvPr>
          <p:cNvSpPr txBox="1">
            <a:spLocks/>
          </p:cNvSpPr>
          <p:nvPr/>
        </p:nvSpPr>
        <p:spPr>
          <a:xfrm>
            <a:off x="693797" y="4562228"/>
            <a:ext cx="10515600" cy="12796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6" name="TextBox 5">
            <a:extLst>
              <a:ext uri="{FF2B5EF4-FFF2-40B4-BE49-F238E27FC236}">
                <a16:creationId xmlns:a16="http://schemas.microsoft.com/office/drawing/2014/main" id="{BB7EBCED-D345-74D5-7665-8B58CD478B69}"/>
              </a:ext>
            </a:extLst>
          </p:cNvPr>
          <p:cNvSpPr txBox="1"/>
          <p:nvPr/>
        </p:nvSpPr>
        <p:spPr>
          <a:xfrm>
            <a:off x="4297825" y="4604930"/>
            <a:ext cx="6460170" cy="1123712"/>
          </a:xfrm>
          <a:prstGeom prst="wedgeRoundRectCallout">
            <a:avLst>
              <a:gd name="adj1" fmla="val -60582"/>
              <a:gd name="adj2" fmla="val 42971"/>
              <a:gd name="adj3" fmla="val 16667"/>
            </a:avLst>
          </a:prstGeom>
          <a:solidFill>
            <a:schemeClr val="bg1"/>
          </a:solidFill>
          <a:ln>
            <a:solidFill>
              <a:schemeClr val="tx1"/>
            </a:solidFill>
          </a:ln>
        </p:spPr>
        <p:txBody>
          <a:bodyPr wrap="square">
            <a:spAutoFit/>
          </a:bodyPr>
          <a:lstStyle/>
          <a:p>
            <a:r>
              <a:rPr lang="en-GB" sz="2000" i="1" dirty="0">
                <a:effectLst/>
                <a:latin typeface="+mj-lt"/>
                <a:ea typeface="Arial" panose="020B0604020202020204" pitchFamily="34" charset="0"/>
                <a:cs typeface="Times New Roman" panose="02020603050405020304" pitchFamily="18" charset="0"/>
              </a:rPr>
              <a:t>“The man who asks a question is a fool for a minute, the man who does not ask is a fool for life.” </a:t>
            </a:r>
            <a:r>
              <a:rPr lang="en-GB" sz="2000" b="1" i="1" dirty="0">
                <a:effectLst/>
                <a:latin typeface="+mj-lt"/>
                <a:ea typeface="Arial" panose="020B0604020202020204" pitchFamily="34" charset="0"/>
                <a:cs typeface="Times New Roman" panose="02020603050405020304" pitchFamily="18" charset="0"/>
              </a:rPr>
              <a:t>– Confucius </a:t>
            </a:r>
            <a:r>
              <a:rPr lang="pl-PL" sz="2000" b="1" i="1" dirty="0">
                <a:effectLst/>
                <a:latin typeface="+mj-lt"/>
                <a:ea typeface="Arial" panose="020B0604020202020204" pitchFamily="34" charset="0"/>
                <a:cs typeface="Times New Roman" panose="02020603050405020304" pitchFamily="18" charset="0"/>
              </a:rPr>
              <a:t> </a:t>
            </a:r>
            <a:r>
              <a:rPr lang="pl-PL" sz="1600" b="1" i="1" dirty="0">
                <a:effectLst/>
                <a:latin typeface="+mj-lt"/>
                <a:ea typeface="Arial" panose="020B0604020202020204" pitchFamily="34" charset="0"/>
                <a:cs typeface="Times New Roman" panose="02020603050405020304" pitchFamily="18" charset="0"/>
              </a:rPr>
              <a:t>c. 551 – c. 479 BCE</a:t>
            </a:r>
            <a:endParaRPr lang="en-GB" sz="2000" b="1" dirty="0">
              <a:latin typeface="+mj-lt"/>
            </a:endParaRPr>
          </a:p>
        </p:txBody>
      </p:sp>
      <p:sp>
        <p:nvSpPr>
          <p:cNvPr id="9" name="TextBox 8">
            <a:extLst>
              <a:ext uri="{FF2B5EF4-FFF2-40B4-BE49-F238E27FC236}">
                <a16:creationId xmlns:a16="http://schemas.microsoft.com/office/drawing/2014/main" id="{4807379E-859F-AE37-C2E0-8737A45213AE}"/>
              </a:ext>
            </a:extLst>
          </p:cNvPr>
          <p:cNvSpPr txBox="1"/>
          <p:nvPr/>
        </p:nvSpPr>
        <p:spPr>
          <a:xfrm>
            <a:off x="438618" y="6780915"/>
            <a:ext cx="3325570" cy="230832"/>
          </a:xfrm>
          <a:prstGeom prst="rect">
            <a:avLst/>
          </a:prstGeom>
          <a:noFill/>
        </p:spPr>
        <p:txBody>
          <a:bodyPr wrap="square" rtlCol="0">
            <a:spAutoFit/>
          </a:bodyPr>
          <a:lstStyle/>
          <a:p>
            <a:r>
              <a:rPr lang="en-GB" sz="900" dirty="0">
                <a:hlinkClick r:id="rId5" tooltip="https://austria-forum.org/af/Geography/Asia/China/Pictures/Xishuangbanna/Confucius"/>
              </a:rPr>
              <a:t>This Photo</a:t>
            </a:r>
            <a:r>
              <a:rPr lang="en-GB" sz="900" dirty="0"/>
              <a:t> by Unknown Author is licensed under </a:t>
            </a:r>
            <a:r>
              <a:rPr lang="en-GB" sz="900" dirty="0">
                <a:hlinkClick r:id="rId6" tooltip="https://creativecommons.org/licenses/by-nc/3.0/"/>
              </a:rPr>
              <a:t>CC BY-NC</a:t>
            </a:r>
            <a:endParaRPr lang="en-GB" sz="900" dirty="0"/>
          </a:p>
        </p:txBody>
      </p:sp>
      <p:sp>
        <p:nvSpPr>
          <p:cNvPr id="15" name="TextBox 14">
            <a:extLst>
              <a:ext uri="{FF2B5EF4-FFF2-40B4-BE49-F238E27FC236}">
                <a16:creationId xmlns:a16="http://schemas.microsoft.com/office/drawing/2014/main" id="{9B67A581-D0E0-81D0-FD5B-4306FC290C94}"/>
              </a:ext>
            </a:extLst>
          </p:cNvPr>
          <p:cNvSpPr txBox="1"/>
          <p:nvPr/>
        </p:nvSpPr>
        <p:spPr>
          <a:xfrm>
            <a:off x="5805165" y="5884601"/>
            <a:ext cx="4347942" cy="830997"/>
          </a:xfrm>
          <a:prstGeom prst="rect">
            <a:avLst/>
          </a:prstGeom>
          <a:solidFill>
            <a:srgbClr val="C1FFFC"/>
          </a:solidFill>
        </p:spPr>
        <p:txBody>
          <a:bodyPr wrap="square" rtlCol="0">
            <a:spAutoFit/>
          </a:bodyPr>
          <a:lstStyle/>
          <a:p>
            <a:pPr algn="ctr"/>
            <a:r>
              <a:rPr lang="en-GB" sz="2400" dirty="0"/>
              <a:t>Remember, you </a:t>
            </a:r>
            <a:r>
              <a:rPr lang="en-GB" sz="2400" b="1" dirty="0"/>
              <a:t>never </a:t>
            </a:r>
            <a:r>
              <a:rPr lang="en-GB" sz="2400" dirty="0"/>
              <a:t>stop learning.</a:t>
            </a:r>
          </a:p>
        </p:txBody>
      </p:sp>
    </p:spTree>
    <p:custDataLst>
      <p:tags r:id="rId1"/>
    </p:custDataLst>
    <p:extLst>
      <p:ext uri="{BB962C8B-B14F-4D97-AF65-F5344CB8AC3E}">
        <p14:creationId xmlns:p14="http://schemas.microsoft.com/office/powerpoint/2010/main" val="117492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500"/>
                                        <p:tgtEl>
                                          <p:spTgt spid="8"/>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p:cTn id="52" dur="500" fill="hold"/>
                                        <p:tgtEl>
                                          <p:spTgt spid="15"/>
                                        </p:tgtEl>
                                        <p:attrNameLst>
                                          <p:attrName>ppt_w</p:attrName>
                                        </p:attrNameLst>
                                      </p:cBhvr>
                                      <p:tavLst>
                                        <p:tav tm="0">
                                          <p:val>
                                            <p:fltVal val="0"/>
                                          </p:val>
                                        </p:tav>
                                        <p:tav tm="100000">
                                          <p:val>
                                            <p:strVal val="#ppt_w"/>
                                          </p:val>
                                        </p:tav>
                                      </p:tavLst>
                                    </p:anim>
                                    <p:anim calcmode="lin" valueType="num">
                                      <p:cBhvr>
                                        <p:cTn id="53" dur="500" fill="hold"/>
                                        <p:tgtEl>
                                          <p:spTgt spid="15"/>
                                        </p:tgtEl>
                                        <p:attrNameLst>
                                          <p:attrName>ppt_h</p:attrName>
                                        </p:attrNameLst>
                                      </p:cBhvr>
                                      <p:tavLst>
                                        <p:tav tm="0">
                                          <p:val>
                                            <p:fltVal val="0"/>
                                          </p:val>
                                        </p:tav>
                                        <p:tav tm="100000">
                                          <p:val>
                                            <p:strVal val="#ppt_h"/>
                                          </p:val>
                                        </p:tav>
                                      </p:tavLst>
                                    </p:anim>
                                    <p:animEffect transition="in" filter="fade">
                                      <p:cBhvr>
                                        <p:cTn id="5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6"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18500-6053-D84B-CEED-70050E72DA97}"/>
              </a:ext>
            </a:extLst>
          </p:cNvPr>
          <p:cNvSpPr>
            <a:spLocks noGrp="1"/>
          </p:cNvSpPr>
          <p:nvPr>
            <p:ph type="title"/>
          </p:nvPr>
        </p:nvSpPr>
        <p:spPr/>
        <p:txBody>
          <a:bodyPr/>
          <a:lstStyle/>
          <a:p>
            <a:pPr algn="ctr"/>
            <a:r>
              <a:rPr lang="en-GB" dirty="0"/>
              <a:t>Onto The World of Work…</a:t>
            </a:r>
          </a:p>
        </p:txBody>
      </p:sp>
      <p:sp>
        <p:nvSpPr>
          <p:cNvPr id="3" name="Content Placeholder 2">
            <a:extLst>
              <a:ext uri="{FF2B5EF4-FFF2-40B4-BE49-F238E27FC236}">
                <a16:creationId xmlns:a16="http://schemas.microsoft.com/office/drawing/2014/main" id="{74292FA6-0020-FD61-2933-8E02C676D326}"/>
              </a:ext>
            </a:extLst>
          </p:cNvPr>
          <p:cNvSpPr>
            <a:spLocks noGrp="1"/>
          </p:cNvSpPr>
          <p:nvPr>
            <p:ph idx="1"/>
          </p:nvPr>
        </p:nvSpPr>
        <p:spPr>
          <a:xfrm>
            <a:off x="838199" y="2379862"/>
            <a:ext cx="10515600" cy="3706266"/>
          </a:xfrm>
        </p:spPr>
        <p:txBody>
          <a:bodyPr/>
          <a:lstStyle/>
          <a:p>
            <a:r>
              <a:rPr lang="en-GB" sz="2000" dirty="0">
                <a:solidFill>
                  <a:srgbClr val="595959"/>
                </a:solidFill>
                <a:effectLst/>
                <a:latin typeface="+mj-lt"/>
                <a:ea typeface="Arial" panose="020B0604020202020204" pitchFamily="34" charset="0"/>
                <a:cs typeface="Times New Roman" panose="02020603050405020304" pitchFamily="18" charset="0"/>
              </a:rPr>
              <a:t>Worked as a ‘Business Administrator Apprentice’ at a small, family-run marketing firm in Littlehampton. Was there for about 16 months.</a:t>
            </a:r>
          </a:p>
          <a:p>
            <a:r>
              <a:rPr lang="en-GB" sz="2000" dirty="0">
                <a:solidFill>
                  <a:srgbClr val="595959"/>
                </a:solidFill>
                <a:effectLst/>
                <a:latin typeface="+mj-lt"/>
                <a:ea typeface="Arial" panose="020B0604020202020204" pitchFamily="34" charset="0"/>
                <a:cs typeface="Times New Roman" panose="02020603050405020304" pitchFamily="18" charset="0"/>
              </a:rPr>
              <a:t>Provided me with the sense of satisfaction. Was earning my own money… Yet being paid pitiful amounts!</a:t>
            </a:r>
          </a:p>
          <a:p>
            <a:r>
              <a:rPr lang="en-GB" sz="2000" dirty="0">
                <a:solidFill>
                  <a:srgbClr val="595959"/>
                </a:solidFill>
                <a:latin typeface="+mj-lt"/>
                <a:ea typeface="Arial" panose="020B0604020202020204" pitchFamily="34" charset="0"/>
                <a:cs typeface="Times New Roman" panose="02020603050405020304" pitchFamily="18" charset="0"/>
              </a:rPr>
              <a:t>I worked hard. Though, was a timid guy.</a:t>
            </a:r>
            <a:endParaRPr lang="en-GB" sz="2000" dirty="0">
              <a:solidFill>
                <a:srgbClr val="595959"/>
              </a:solidFill>
              <a:effectLst/>
              <a:latin typeface="+mj-lt"/>
              <a:ea typeface="Arial" panose="020B0604020202020204" pitchFamily="34" charset="0"/>
              <a:cs typeface="Times New Roman" panose="02020603050405020304" pitchFamily="18" charset="0"/>
            </a:endParaRPr>
          </a:p>
          <a:p>
            <a:endParaRPr lang="en-GB" dirty="0"/>
          </a:p>
        </p:txBody>
      </p:sp>
      <p:sp>
        <p:nvSpPr>
          <p:cNvPr id="4" name="TextBox 3">
            <a:extLst>
              <a:ext uri="{FF2B5EF4-FFF2-40B4-BE49-F238E27FC236}">
                <a16:creationId xmlns:a16="http://schemas.microsoft.com/office/drawing/2014/main" id="{E4333A76-EED4-7084-2B2F-82D67DC38896}"/>
              </a:ext>
            </a:extLst>
          </p:cNvPr>
          <p:cNvSpPr txBox="1"/>
          <p:nvPr/>
        </p:nvSpPr>
        <p:spPr>
          <a:xfrm>
            <a:off x="4417075" y="2055178"/>
            <a:ext cx="3357847" cy="461665"/>
          </a:xfrm>
          <a:prstGeom prst="rect">
            <a:avLst/>
          </a:prstGeom>
          <a:noFill/>
        </p:spPr>
        <p:txBody>
          <a:bodyPr wrap="square" rtlCol="0">
            <a:spAutoFit/>
          </a:bodyPr>
          <a:lstStyle/>
          <a:p>
            <a:r>
              <a:rPr lang="en-GB" sz="2400" dirty="0"/>
              <a:t>Where did I begin?</a:t>
            </a:r>
          </a:p>
        </p:txBody>
      </p:sp>
      <p:sp>
        <p:nvSpPr>
          <p:cNvPr id="5" name="TextBox 4">
            <a:extLst>
              <a:ext uri="{FF2B5EF4-FFF2-40B4-BE49-F238E27FC236}">
                <a16:creationId xmlns:a16="http://schemas.microsoft.com/office/drawing/2014/main" id="{BA4D0867-4794-D8FD-5FD1-019F600D6892}"/>
              </a:ext>
            </a:extLst>
          </p:cNvPr>
          <p:cNvSpPr txBox="1"/>
          <p:nvPr/>
        </p:nvSpPr>
        <p:spPr>
          <a:xfrm>
            <a:off x="3922028" y="5210483"/>
            <a:ext cx="4347942" cy="830997"/>
          </a:xfrm>
          <a:prstGeom prst="rect">
            <a:avLst/>
          </a:prstGeom>
          <a:solidFill>
            <a:srgbClr val="C1FFFC"/>
          </a:solidFill>
        </p:spPr>
        <p:txBody>
          <a:bodyPr wrap="square" rtlCol="0">
            <a:spAutoFit/>
          </a:bodyPr>
          <a:lstStyle/>
          <a:p>
            <a:pPr algn="ctr"/>
            <a:r>
              <a:rPr lang="en-GB" sz="2400" dirty="0"/>
              <a:t>It took </a:t>
            </a:r>
            <a:r>
              <a:rPr lang="en-GB" sz="2400" b="1" dirty="0"/>
              <a:t>many years </a:t>
            </a:r>
            <a:r>
              <a:rPr lang="en-GB" sz="2400" dirty="0"/>
              <a:t>for me to become more self-assertive.</a:t>
            </a:r>
          </a:p>
        </p:txBody>
      </p:sp>
    </p:spTree>
    <p:custDataLst>
      <p:tags r:id="rId1"/>
    </p:custDataLst>
    <p:extLst>
      <p:ext uri="{BB962C8B-B14F-4D97-AF65-F5344CB8AC3E}">
        <p14:creationId xmlns:p14="http://schemas.microsoft.com/office/powerpoint/2010/main" val="299051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animEffect transition="in" filter="fade">
                                      <p:cBhvr>
                                        <p:cTn id="3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8|2.7|5.3|5.9|17.8"/>
</p:tagLst>
</file>

<file path=ppt/tags/tag10.xml><?xml version="1.0" encoding="utf-8"?>
<p:tagLst xmlns:a="http://schemas.openxmlformats.org/drawingml/2006/main" xmlns:r="http://schemas.openxmlformats.org/officeDocument/2006/relationships" xmlns:p="http://schemas.openxmlformats.org/presentationml/2006/main">
  <p:tag name="TIMING" val="|5.4|1.4|-6.8|10.2|1.8|3.2|7.3|17"/>
</p:tagLst>
</file>

<file path=ppt/tags/tag11.xml><?xml version="1.0" encoding="utf-8"?>
<p:tagLst xmlns:a="http://schemas.openxmlformats.org/drawingml/2006/main" xmlns:r="http://schemas.openxmlformats.org/officeDocument/2006/relationships" xmlns:p="http://schemas.openxmlformats.org/presentationml/2006/main">
  <p:tag name="TIMING" val="|1.4"/>
</p:tagLst>
</file>

<file path=ppt/tags/tag2.xml><?xml version="1.0" encoding="utf-8"?>
<p:tagLst xmlns:a="http://schemas.openxmlformats.org/drawingml/2006/main" xmlns:r="http://schemas.openxmlformats.org/officeDocument/2006/relationships" xmlns:p="http://schemas.openxmlformats.org/presentationml/2006/main">
  <p:tag name="TIMING" val="|0.6|2.6|2.7|1.9|1.7|4.9|1.3|5.5"/>
</p:tagLst>
</file>

<file path=ppt/tags/tag3.xml><?xml version="1.0" encoding="utf-8"?>
<p:tagLst xmlns:a="http://schemas.openxmlformats.org/drawingml/2006/main" xmlns:r="http://schemas.openxmlformats.org/officeDocument/2006/relationships" xmlns:p="http://schemas.openxmlformats.org/presentationml/2006/main">
  <p:tag name="TIMING" val="|1.6|3.6|2.1|3|2.3|4.6"/>
</p:tagLst>
</file>

<file path=ppt/tags/tag4.xml><?xml version="1.0" encoding="utf-8"?>
<p:tagLst xmlns:a="http://schemas.openxmlformats.org/drawingml/2006/main" xmlns:r="http://schemas.openxmlformats.org/officeDocument/2006/relationships" xmlns:p="http://schemas.openxmlformats.org/presentationml/2006/main">
  <p:tag name="TIMING" val="|2.4|1.4"/>
</p:tagLst>
</file>

<file path=ppt/tags/tag5.xml><?xml version="1.0" encoding="utf-8"?>
<p:tagLst xmlns:a="http://schemas.openxmlformats.org/drawingml/2006/main" xmlns:r="http://schemas.openxmlformats.org/officeDocument/2006/relationships" xmlns:p="http://schemas.openxmlformats.org/presentationml/2006/main">
  <p:tag name="TIMING" val="|0.5|1.4|14.9|3|8.8"/>
</p:tagLst>
</file>

<file path=ppt/tags/tag6.xml><?xml version="1.0" encoding="utf-8"?>
<p:tagLst xmlns:a="http://schemas.openxmlformats.org/drawingml/2006/main" xmlns:r="http://schemas.openxmlformats.org/officeDocument/2006/relationships" xmlns:p="http://schemas.openxmlformats.org/presentationml/2006/main">
  <p:tag name="TIMING" val="|0.3|1.3|1.7|5.5|3.5|3.8|-16.4|20.4|3.9|14.5|7.6"/>
</p:tagLst>
</file>

<file path=ppt/tags/tag7.xml><?xml version="1.0" encoding="utf-8"?>
<p:tagLst xmlns:a="http://schemas.openxmlformats.org/drawingml/2006/main" xmlns:r="http://schemas.openxmlformats.org/officeDocument/2006/relationships" xmlns:p="http://schemas.openxmlformats.org/presentationml/2006/main">
  <p:tag name="TIMING" val="|0.5|1.6|6.7|5.5|7.7|9|1.9"/>
</p:tagLst>
</file>

<file path=ppt/tags/tag8.xml><?xml version="1.0" encoding="utf-8"?>
<p:tagLst xmlns:a="http://schemas.openxmlformats.org/drawingml/2006/main" xmlns:r="http://schemas.openxmlformats.org/officeDocument/2006/relationships" xmlns:p="http://schemas.openxmlformats.org/presentationml/2006/main">
  <p:tag name="TIMING" val="|0.9|1.7|1.2|3.7|3.3|1.7"/>
</p:tagLst>
</file>

<file path=ppt/tags/tag9.xml><?xml version="1.0" encoding="utf-8"?>
<p:tagLst xmlns:a="http://schemas.openxmlformats.org/drawingml/2006/main" xmlns:r="http://schemas.openxmlformats.org/officeDocument/2006/relationships" xmlns:p="http://schemas.openxmlformats.org/presentationml/2006/main">
  <p:tag name="TIMING" val="|0.4|1.7|5.1|2.6|5.4|5.3|17.5|3.9|2.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TM10001115[[fn=Parcel]]</Template>
  <TotalTime>475</TotalTime>
  <Words>2097</Words>
  <Application>Microsoft Office PowerPoint</Application>
  <PresentationFormat>Widescreen</PresentationFormat>
  <Paragraphs>149</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Century Gothic</vt:lpstr>
      <vt:lpstr>Courier New</vt:lpstr>
      <vt:lpstr>Symbol</vt:lpstr>
      <vt:lpstr>Wingdings 2</vt:lpstr>
      <vt:lpstr>Quotable</vt:lpstr>
      <vt:lpstr>From School to College and Onto the Workplace</vt:lpstr>
      <vt:lpstr>A Little Bit About Myself</vt:lpstr>
      <vt:lpstr>Support I Received</vt:lpstr>
      <vt:lpstr>Support from Gavin</vt:lpstr>
      <vt:lpstr>With The Support You Are Given…</vt:lpstr>
      <vt:lpstr>School Onto College</vt:lpstr>
      <vt:lpstr>College Days</vt:lpstr>
      <vt:lpstr>Yourselves in Sixth Form</vt:lpstr>
      <vt:lpstr>Onto The World of Work…</vt:lpstr>
      <vt:lpstr>Where I am Today</vt:lpstr>
      <vt:lpstr>Getting Into The World of Work</vt:lpstr>
      <vt:lpstr>Something to Take Away</vt:lpstr>
      <vt:lpstr>Now over to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Glenn E</dc:creator>
  <cp:lastModifiedBy>Glenn E</cp:lastModifiedBy>
  <cp:revision>1</cp:revision>
  <cp:lastPrinted>2024-12-05T09:37:53Z</cp:lastPrinted>
  <dcterms:created xsi:type="dcterms:W3CDTF">2024-11-26T19:27:24Z</dcterms:created>
  <dcterms:modified xsi:type="dcterms:W3CDTF">2024-12-05T09:52:31Z</dcterms:modified>
</cp:coreProperties>
</file>