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3"/>
  </p:notesMasterIdLst>
  <p:sldIdLst>
    <p:sldId id="256" r:id="rId2"/>
  </p:sldIdLst>
  <p:sldSz cx="7556500" cy="10693400"/>
  <p:notesSz cx="6858000" cy="9144000"/>
  <p:embeddedFontLst>
    <p:embeddedFont>
      <p:font typeface="Calibri" panose="020F0502020204030204" pitchFamily="34" charset="0"/>
      <p:regular r:id="rId4"/>
      <p:bold r:id="rId5"/>
      <p:italic r:id="rId6"/>
      <p:boldItalic r:id="rId7"/>
    </p:embeddedFont>
    <p:embeddedFont>
      <p:font typeface="Montserrat" panose="020B0604020202020204" charset="0"/>
      <p:bold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35" d="100"/>
          <a:sy n="35" d="100"/>
        </p:scale>
        <p:origin x="2016" y="3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font" Target="fonts/font4.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viewProps" Target="viewProps.xml"/><Relationship Id="rId5" Type="http://schemas.openxmlformats.org/officeDocument/2006/relationships/font" Target="fonts/font2.fntdata"/><Relationship Id="rId10" Type="http://schemas.openxmlformats.org/officeDocument/2006/relationships/presProps" Target="presProps.xml"/><Relationship Id="rId4" Type="http://schemas.openxmlformats.org/officeDocument/2006/relationships/font" Target="fonts/font1.fntdata"/><Relationship Id="rId9" Type="http://schemas.openxmlformats.org/officeDocument/2006/relationships/font" Target="fonts/font6.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2217738" y="685800"/>
            <a:ext cx="24225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2309019" y="-251618"/>
            <a:ext cx="4525963" cy="82296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4732338" y="2171701"/>
            <a:ext cx="5851525" cy="20574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541338" y="190500"/>
            <a:ext cx="5851525" cy="6019800"/>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685800" y="2130425"/>
            <a:ext cx="7772400" cy="1470025"/>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1371600" y="3886200"/>
            <a:ext cx="6400800" cy="1752600"/>
          </a:xfrm>
          <a:prstGeom prst="rect">
            <a:avLst/>
          </a:prstGeom>
          <a:noFill/>
          <a:ln>
            <a:noFill/>
          </a:ln>
        </p:spPr>
        <p:txBody>
          <a:bodyPr spcFirstLastPara="1" wrap="square" lIns="91425" tIns="45700" rIns="91425" bIns="45700" anchor="t" anchorCtr="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a:endParaRPr/>
          </a:p>
        </p:txBody>
      </p:sp>
      <p:sp>
        <p:nvSpPr>
          <p:cNvPr id="18" name="Google Shape;18;p3"/>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3"/>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3"/>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lvl="0" indent="-342900" algn="l">
              <a:spcBef>
                <a:spcPts val="360"/>
              </a:spcBef>
              <a:spcAft>
                <a:spcPts val="0"/>
              </a:spcAft>
              <a:buClr>
                <a:schemeClr val="dk1"/>
              </a:buClr>
              <a:buSzPts val="1800"/>
              <a:buChar char="•"/>
              <a:defRPr/>
            </a:lvl1pPr>
            <a:lvl2pPr marL="914400" lvl="1" indent="-342900" algn="l">
              <a:spcBef>
                <a:spcPts val="360"/>
              </a:spcBef>
              <a:spcAft>
                <a:spcPts val="0"/>
              </a:spcAft>
              <a:buClr>
                <a:schemeClr val="dk1"/>
              </a:buClr>
              <a:buSzPts val="1800"/>
              <a:buChar char="–"/>
              <a:defRPr/>
            </a:lvl2pPr>
            <a:lvl3pPr marL="1371600" lvl="2" indent="-342900" algn="l">
              <a:spcBef>
                <a:spcPts val="360"/>
              </a:spcBef>
              <a:spcAft>
                <a:spcPts val="0"/>
              </a:spcAft>
              <a:buClr>
                <a:schemeClr val="dk1"/>
              </a:buClr>
              <a:buSzPts val="1800"/>
              <a:buChar char="•"/>
              <a:defRPr/>
            </a:lvl3pPr>
            <a:lvl4pPr marL="1828800" lvl="3" indent="-342900" algn="l">
              <a:spcBef>
                <a:spcPts val="360"/>
              </a:spcBef>
              <a:spcAft>
                <a:spcPts val="0"/>
              </a:spcAft>
              <a:buClr>
                <a:schemeClr val="dk1"/>
              </a:buClr>
              <a:buSzPts val="1800"/>
              <a:buChar char="–"/>
              <a:defRPr/>
            </a:lvl4pPr>
            <a:lvl5pPr marL="2286000" lvl="4" indent="-342900" algn="l">
              <a:spcBef>
                <a:spcPts val="360"/>
              </a:spcBef>
              <a:spcAft>
                <a:spcPts val="0"/>
              </a:spcAft>
              <a:buClr>
                <a:schemeClr val="dk1"/>
              </a:buClr>
              <a:buSzPts val="1800"/>
              <a:buChar char="»"/>
              <a:defRPr/>
            </a:lvl5pPr>
            <a:lvl6pPr marL="2743200" lvl="5" indent="-342900" algn="l">
              <a:spcBef>
                <a:spcPts val="360"/>
              </a:spcBef>
              <a:spcAft>
                <a:spcPts val="0"/>
              </a:spcAft>
              <a:buClr>
                <a:schemeClr val="dk1"/>
              </a:buClr>
              <a:buSzPts val="1800"/>
              <a:buChar char="•"/>
              <a:defRPr/>
            </a:lvl6pPr>
            <a:lvl7pPr marL="3200400" lvl="6" indent="-342900" algn="l">
              <a:spcBef>
                <a:spcPts val="360"/>
              </a:spcBef>
              <a:spcAft>
                <a:spcPts val="0"/>
              </a:spcAft>
              <a:buClr>
                <a:schemeClr val="dk1"/>
              </a:buClr>
              <a:buSzPts val="1800"/>
              <a:buChar char="•"/>
              <a:defRPr/>
            </a:lvl7pPr>
            <a:lvl8pPr marL="3657600" lvl="7" indent="-342900" algn="l">
              <a:spcBef>
                <a:spcPts val="360"/>
              </a:spcBef>
              <a:spcAft>
                <a:spcPts val="0"/>
              </a:spcAft>
              <a:buClr>
                <a:schemeClr val="dk1"/>
              </a:buClr>
              <a:buSzPts val="1800"/>
              <a:buChar char="•"/>
              <a:defRPr/>
            </a:lvl8pPr>
            <a:lvl9pPr marL="4114800" lvl="8" indent="-342900" algn="l">
              <a:spcBef>
                <a:spcPts val="360"/>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4"/>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4"/>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722313" y="4406900"/>
            <a:ext cx="7772400" cy="1362075"/>
          </a:xfrm>
          <a:prstGeom prst="rect">
            <a:avLst/>
          </a:prstGeom>
          <a:noFill/>
          <a:ln>
            <a:noFill/>
          </a:ln>
        </p:spPr>
        <p:txBody>
          <a:bodyPr spcFirstLastPara="1" wrap="square" lIns="91425" tIns="45700" rIns="91425" bIns="45700" anchor="t" anchorCtr="0">
            <a:normAutofit/>
          </a:bodyPr>
          <a:lstStyle>
            <a:lvl1pPr lvl="0" algn="l">
              <a:spcBef>
                <a:spcPts val="0"/>
              </a:spcBef>
              <a:spcAft>
                <a:spcPts val="0"/>
              </a:spcAft>
              <a:buClr>
                <a:schemeClr val="dk1"/>
              </a:buClr>
              <a:buSzPts val="4000"/>
              <a:buFont typeface="Calibri"/>
              <a:buNone/>
              <a:defRPr sz="4000" b="1"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722313" y="2906713"/>
            <a:ext cx="7772400" cy="1500187"/>
          </a:xfrm>
          <a:prstGeom prst="rect">
            <a:avLst/>
          </a:prstGeom>
          <a:noFill/>
          <a:ln>
            <a:noFill/>
          </a:ln>
        </p:spPr>
        <p:txBody>
          <a:bodyPr spcFirstLastPara="1" wrap="square" lIns="91425" tIns="45700" rIns="91425" bIns="45700" anchor="b" anchorCtr="0">
            <a:normAutofit/>
          </a:bodyPr>
          <a:lstStyle>
            <a:lvl1pPr marL="457200" lvl="0" indent="-228600" algn="l">
              <a:spcBef>
                <a:spcPts val="400"/>
              </a:spcBef>
              <a:spcAft>
                <a:spcPts val="0"/>
              </a:spcAft>
              <a:buClr>
                <a:srgbClr val="888888"/>
              </a:buClr>
              <a:buSzPts val="2000"/>
              <a:buNone/>
              <a:defRPr sz="2000">
                <a:solidFill>
                  <a:srgbClr val="888888"/>
                </a:solidFill>
              </a:defRPr>
            </a:lvl1pPr>
            <a:lvl2pPr marL="914400" lvl="1" indent="-228600" algn="l">
              <a:spcBef>
                <a:spcPts val="360"/>
              </a:spcBef>
              <a:spcAft>
                <a:spcPts val="0"/>
              </a:spcAft>
              <a:buClr>
                <a:srgbClr val="888888"/>
              </a:buClr>
              <a:buSzPts val="1800"/>
              <a:buNone/>
              <a:defRPr sz="1800">
                <a:solidFill>
                  <a:srgbClr val="888888"/>
                </a:solidFill>
              </a:defRPr>
            </a:lvl2pPr>
            <a:lvl3pPr marL="1371600" lvl="2" indent="-228600" algn="l">
              <a:spcBef>
                <a:spcPts val="320"/>
              </a:spcBef>
              <a:spcAft>
                <a:spcPts val="0"/>
              </a:spcAft>
              <a:buClr>
                <a:srgbClr val="888888"/>
              </a:buClr>
              <a:buSzPts val="1600"/>
              <a:buNone/>
              <a:defRPr sz="1600">
                <a:solidFill>
                  <a:srgbClr val="888888"/>
                </a:solidFill>
              </a:defRPr>
            </a:lvl3pPr>
            <a:lvl4pPr marL="1828800" lvl="3" indent="-228600" algn="l">
              <a:spcBef>
                <a:spcPts val="280"/>
              </a:spcBef>
              <a:spcAft>
                <a:spcPts val="0"/>
              </a:spcAft>
              <a:buClr>
                <a:srgbClr val="888888"/>
              </a:buClr>
              <a:buSzPts val="1400"/>
              <a:buNone/>
              <a:defRPr sz="1400">
                <a:solidFill>
                  <a:srgbClr val="888888"/>
                </a:solidFill>
              </a:defRPr>
            </a:lvl4pPr>
            <a:lvl5pPr marL="2286000" lvl="4" indent="-228600" algn="l">
              <a:spcBef>
                <a:spcPts val="280"/>
              </a:spcBef>
              <a:spcAft>
                <a:spcPts val="0"/>
              </a:spcAft>
              <a:buClr>
                <a:srgbClr val="888888"/>
              </a:buClr>
              <a:buSzPts val="1400"/>
              <a:buNone/>
              <a:defRPr sz="1400">
                <a:solidFill>
                  <a:srgbClr val="888888"/>
                </a:solidFill>
              </a:defRPr>
            </a:lvl5pPr>
            <a:lvl6pPr marL="2743200" lvl="5" indent="-228600" algn="l">
              <a:spcBef>
                <a:spcPts val="280"/>
              </a:spcBef>
              <a:spcAft>
                <a:spcPts val="0"/>
              </a:spcAft>
              <a:buClr>
                <a:srgbClr val="888888"/>
              </a:buClr>
              <a:buSzPts val="1400"/>
              <a:buNone/>
              <a:defRPr sz="1400">
                <a:solidFill>
                  <a:srgbClr val="888888"/>
                </a:solidFill>
              </a:defRPr>
            </a:lvl6pPr>
            <a:lvl7pPr marL="3200400" lvl="6" indent="-228600" algn="l">
              <a:spcBef>
                <a:spcPts val="280"/>
              </a:spcBef>
              <a:spcAft>
                <a:spcPts val="0"/>
              </a:spcAft>
              <a:buClr>
                <a:srgbClr val="888888"/>
              </a:buClr>
              <a:buSzPts val="1400"/>
              <a:buNone/>
              <a:defRPr sz="1400">
                <a:solidFill>
                  <a:srgbClr val="888888"/>
                </a:solidFill>
              </a:defRPr>
            </a:lvl7pPr>
            <a:lvl8pPr marL="3657600" lvl="7" indent="-228600" algn="l">
              <a:spcBef>
                <a:spcPts val="280"/>
              </a:spcBef>
              <a:spcAft>
                <a:spcPts val="0"/>
              </a:spcAft>
              <a:buClr>
                <a:srgbClr val="888888"/>
              </a:buClr>
              <a:buSzPts val="1400"/>
              <a:buNone/>
              <a:defRPr sz="1400">
                <a:solidFill>
                  <a:srgbClr val="888888"/>
                </a:solidFill>
              </a:defRPr>
            </a:lvl8pPr>
            <a:lvl9pPr marL="4114800" lvl="8" indent="-228600" algn="l">
              <a:spcBef>
                <a:spcPts val="280"/>
              </a:spcBef>
              <a:spcAft>
                <a:spcPts val="0"/>
              </a:spcAft>
              <a:buClr>
                <a:srgbClr val="888888"/>
              </a:buClr>
              <a:buSzPts val="1400"/>
              <a:buNone/>
              <a:defRPr sz="1400">
                <a:solidFill>
                  <a:srgbClr val="888888"/>
                </a:solidFill>
              </a:defRPr>
            </a:lvl9pPr>
          </a:lstStyle>
          <a:p>
            <a:endParaRPr/>
          </a:p>
        </p:txBody>
      </p:sp>
      <p:sp>
        <p:nvSpPr>
          <p:cNvPr id="30" name="Google Shape;30;p5"/>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5"/>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5"/>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457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6" name="Google Shape;36;p6"/>
          <p:cNvSpPr txBox="1">
            <a:spLocks noGrp="1"/>
          </p:cNvSpPr>
          <p:nvPr>
            <p:ph type="body" idx="2"/>
          </p:nvPr>
        </p:nvSpPr>
        <p:spPr>
          <a:xfrm>
            <a:off x="4648200" y="1600200"/>
            <a:ext cx="4038600" cy="4525963"/>
          </a:xfrm>
          <a:prstGeom prst="rect">
            <a:avLst/>
          </a:prstGeom>
          <a:noFill/>
          <a:ln>
            <a:noFill/>
          </a:ln>
        </p:spPr>
        <p:txBody>
          <a:bodyPr spcFirstLastPara="1" wrap="square" lIns="91425" tIns="45700" rIns="91425" bIns="45700" anchor="t" anchorCtr="0">
            <a:normAutofit/>
          </a:bodyPr>
          <a:lstStyle>
            <a:lvl1pPr marL="457200" lvl="0" indent="-406400" algn="l">
              <a:spcBef>
                <a:spcPts val="560"/>
              </a:spcBef>
              <a:spcAft>
                <a:spcPts val="0"/>
              </a:spcAft>
              <a:buClr>
                <a:schemeClr val="dk1"/>
              </a:buClr>
              <a:buSzPts val="2800"/>
              <a:buChar char="•"/>
              <a:defRPr sz="2800"/>
            </a:lvl1pPr>
            <a:lvl2pPr marL="914400" lvl="1" indent="-381000" algn="l">
              <a:spcBef>
                <a:spcPts val="480"/>
              </a:spcBef>
              <a:spcAft>
                <a:spcPts val="0"/>
              </a:spcAft>
              <a:buClr>
                <a:schemeClr val="dk1"/>
              </a:buClr>
              <a:buSzPts val="2400"/>
              <a:buChar char="–"/>
              <a:defRPr sz="2400"/>
            </a:lvl2pPr>
            <a:lvl3pPr marL="1371600" lvl="2" indent="-355600" algn="l">
              <a:spcBef>
                <a:spcPts val="400"/>
              </a:spcBef>
              <a:spcAft>
                <a:spcPts val="0"/>
              </a:spcAft>
              <a:buClr>
                <a:schemeClr val="dk1"/>
              </a:buClr>
              <a:buSzPts val="2000"/>
              <a:buChar char="•"/>
              <a:defRPr sz="2000"/>
            </a:lvl3pPr>
            <a:lvl4pPr marL="1828800" lvl="3" indent="-342900" algn="l">
              <a:spcBef>
                <a:spcPts val="360"/>
              </a:spcBef>
              <a:spcAft>
                <a:spcPts val="0"/>
              </a:spcAft>
              <a:buClr>
                <a:schemeClr val="dk1"/>
              </a:buClr>
              <a:buSzPts val="1800"/>
              <a:buChar char="–"/>
              <a:defRPr sz="1800"/>
            </a:lvl4pPr>
            <a:lvl5pPr marL="2286000" lvl="4" indent="-342900" algn="l">
              <a:spcBef>
                <a:spcPts val="360"/>
              </a:spcBef>
              <a:spcAft>
                <a:spcPts val="0"/>
              </a:spcAft>
              <a:buClr>
                <a:schemeClr val="dk1"/>
              </a:buClr>
              <a:buSzPts val="1800"/>
              <a:buChar char="»"/>
              <a:defRPr sz="1800"/>
            </a:lvl5pPr>
            <a:lvl6pPr marL="2743200" lvl="5" indent="-342900" algn="l">
              <a:spcBef>
                <a:spcPts val="360"/>
              </a:spcBef>
              <a:spcAft>
                <a:spcPts val="0"/>
              </a:spcAft>
              <a:buClr>
                <a:schemeClr val="dk1"/>
              </a:buClr>
              <a:buSzPts val="1800"/>
              <a:buChar char="•"/>
              <a:defRPr sz="1800"/>
            </a:lvl6pPr>
            <a:lvl7pPr marL="3200400" lvl="6" indent="-342900" algn="l">
              <a:spcBef>
                <a:spcPts val="360"/>
              </a:spcBef>
              <a:spcAft>
                <a:spcPts val="0"/>
              </a:spcAft>
              <a:buClr>
                <a:schemeClr val="dk1"/>
              </a:buClr>
              <a:buSzPts val="1800"/>
              <a:buChar char="•"/>
              <a:defRPr sz="1800"/>
            </a:lvl7pPr>
            <a:lvl8pPr marL="3657600" lvl="7" indent="-342900" algn="l">
              <a:spcBef>
                <a:spcPts val="360"/>
              </a:spcBef>
              <a:spcAft>
                <a:spcPts val="0"/>
              </a:spcAft>
              <a:buClr>
                <a:schemeClr val="dk1"/>
              </a:buClr>
              <a:buSzPts val="1800"/>
              <a:buChar char="•"/>
              <a:defRPr sz="1800"/>
            </a:lvl8pPr>
            <a:lvl9pPr marL="4114800" lvl="8" indent="-342900" algn="l">
              <a:spcBef>
                <a:spcPts val="360"/>
              </a:spcBef>
              <a:spcAft>
                <a:spcPts val="0"/>
              </a:spcAft>
              <a:buClr>
                <a:schemeClr val="dk1"/>
              </a:buClr>
              <a:buSzPts val="1800"/>
              <a:buChar char="•"/>
              <a:defRPr sz="1800"/>
            </a:lvl9pPr>
          </a:lstStyle>
          <a:p>
            <a:endParaRPr/>
          </a:p>
        </p:txBody>
      </p:sp>
      <p:sp>
        <p:nvSpPr>
          <p:cNvPr id="37" name="Google Shape;37;p6"/>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6"/>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6"/>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457200" y="1535113"/>
            <a:ext cx="4040188"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3" name="Google Shape;43;p7"/>
          <p:cNvSpPr txBox="1">
            <a:spLocks noGrp="1"/>
          </p:cNvSpPr>
          <p:nvPr>
            <p:ph type="body" idx="2"/>
          </p:nvPr>
        </p:nvSpPr>
        <p:spPr>
          <a:xfrm>
            <a:off x="457200" y="2174875"/>
            <a:ext cx="4040188"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4" name="Google Shape;44;p7"/>
          <p:cNvSpPr txBox="1">
            <a:spLocks noGrp="1"/>
          </p:cNvSpPr>
          <p:nvPr>
            <p:ph type="body" idx="3"/>
          </p:nvPr>
        </p:nvSpPr>
        <p:spPr>
          <a:xfrm>
            <a:off x="4645025" y="1535113"/>
            <a:ext cx="4041775" cy="639762"/>
          </a:xfrm>
          <a:prstGeom prst="rect">
            <a:avLst/>
          </a:prstGeom>
          <a:noFill/>
          <a:ln>
            <a:noFill/>
          </a:ln>
        </p:spPr>
        <p:txBody>
          <a:bodyPr spcFirstLastPara="1" wrap="square" lIns="91425" tIns="45700" rIns="91425" bIns="45700" anchor="b" anchorCtr="0">
            <a:normAutofit/>
          </a:bodyPr>
          <a:lstStyle>
            <a:lvl1pPr marL="457200" lvl="0" indent="-228600" algn="l">
              <a:spcBef>
                <a:spcPts val="480"/>
              </a:spcBef>
              <a:spcAft>
                <a:spcPts val="0"/>
              </a:spcAft>
              <a:buClr>
                <a:schemeClr val="dk1"/>
              </a:buClr>
              <a:buSzPts val="2400"/>
              <a:buNone/>
              <a:defRPr sz="2400" b="1"/>
            </a:lvl1pPr>
            <a:lvl2pPr marL="914400" lvl="1" indent="-228600" algn="l">
              <a:spcBef>
                <a:spcPts val="400"/>
              </a:spcBef>
              <a:spcAft>
                <a:spcPts val="0"/>
              </a:spcAft>
              <a:buClr>
                <a:schemeClr val="dk1"/>
              </a:buClr>
              <a:buSzPts val="2000"/>
              <a:buNone/>
              <a:defRPr sz="2000" b="1"/>
            </a:lvl2pPr>
            <a:lvl3pPr marL="1371600" lvl="2" indent="-228600" algn="l">
              <a:spcBef>
                <a:spcPts val="360"/>
              </a:spcBef>
              <a:spcAft>
                <a:spcPts val="0"/>
              </a:spcAft>
              <a:buClr>
                <a:schemeClr val="dk1"/>
              </a:buClr>
              <a:buSzPts val="1800"/>
              <a:buNone/>
              <a:defRPr sz="1800" b="1"/>
            </a:lvl3pPr>
            <a:lvl4pPr marL="1828800" lvl="3" indent="-228600" algn="l">
              <a:spcBef>
                <a:spcPts val="320"/>
              </a:spcBef>
              <a:spcAft>
                <a:spcPts val="0"/>
              </a:spcAft>
              <a:buClr>
                <a:schemeClr val="dk1"/>
              </a:buClr>
              <a:buSzPts val="1600"/>
              <a:buNone/>
              <a:defRPr sz="1600" b="1"/>
            </a:lvl4pPr>
            <a:lvl5pPr marL="2286000" lvl="4" indent="-228600" algn="l">
              <a:spcBef>
                <a:spcPts val="320"/>
              </a:spcBef>
              <a:spcAft>
                <a:spcPts val="0"/>
              </a:spcAft>
              <a:buClr>
                <a:schemeClr val="dk1"/>
              </a:buClr>
              <a:buSzPts val="1600"/>
              <a:buNone/>
              <a:defRPr sz="1600" b="1"/>
            </a:lvl5pPr>
            <a:lvl6pPr marL="2743200" lvl="5" indent="-228600" algn="l">
              <a:spcBef>
                <a:spcPts val="320"/>
              </a:spcBef>
              <a:spcAft>
                <a:spcPts val="0"/>
              </a:spcAft>
              <a:buClr>
                <a:schemeClr val="dk1"/>
              </a:buClr>
              <a:buSzPts val="1600"/>
              <a:buNone/>
              <a:defRPr sz="1600" b="1"/>
            </a:lvl6pPr>
            <a:lvl7pPr marL="3200400" lvl="6" indent="-228600" algn="l">
              <a:spcBef>
                <a:spcPts val="320"/>
              </a:spcBef>
              <a:spcAft>
                <a:spcPts val="0"/>
              </a:spcAft>
              <a:buClr>
                <a:schemeClr val="dk1"/>
              </a:buClr>
              <a:buSzPts val="1600"/>
              <a:buNone/>
              <a:defRPr sz="1600" b="1"/>
            </a:lvl7pPr>
            <a:lvl8pPr marL="3657600" lvl="7" indent="-228600" algn="l">
              <a:spcBef>
                <a:spcPts val="320"/>
              </a:spcBef>
              <a:spcAft>
                <a:spcPts val="0"/>
              </a:spcAft>
              <a:buClr>
                <a:schemeClr val="dk1"/>
              </a:buClr>
              <a:buSzPts val="1600"/>
              <a:buNone/>
              <a:defRPr sz="1600" b="1"/>
            </a:lvl8pPr>
            <a:lvl9pPr marL="4114800" lvl="8" indent="-228600" algn="l">
              <a:spcBef>
                <a:spcPts val="320"/>
              </a:spcBef>
              <a:spcAft>
                <a:spcPts val="0"/>
              </a:spcAft>
              <a:buClr>
                <a:schemeClr val="dk1"/>
              </a:buClr>
              <a:buSzPts val="1600"/>
              <a:buNone/>
              <a:defRPr sz="1600" b="1"/>
            </a:lvl9pPr>
          </a:lstStyle>
          <a:p>
            <a:endParaRPr/>
          </a:p>
        </p:txBody>
      </p:sp>
      <p:sp>
        <p:nvSpPr>
          <p:cNvPr id="45" name="Google Shape;45;p7"/>
          <p:cNvSpPr txBox="1">
            <a:spLocks noGrp="1"/>
          </p:cNvSpPr>
          <p:nvPr>
            <p:ph type="body" idx="4"/>
          </p:nvPr>
        </p:nvSpPr>
        <p:spPr>
          <a:xfrm>
            <a:off x="4645025" y="2174875"/>
            <a:ext cx="4041775" cy="3951288"/>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Clr>
                <a:schemeClr val="dk1"/>
              </a:buClr>
              <a:buSzPts val="2400"/>
              <a:buChar char="•"/>
              <a:defRPr sz="2400"/>
            </a:lvl1pPr>
            <a:lvl2pPr marL="914400" lvl="1" indent="-355600" algn="l">
              <a:spcBef>
                <a:spcPts val="400"/>
              </a:spcBef>
              <a:spcAft>
                <a:spcPts val="0"/>
              </a:spcAft>
              <a:buClr>
                <a:schemeClr val="dk1"/>
              </a:buClr>
              <a:buSzPts val="2000"/>
              <a:buChar char="–"/>
              <a:defRPr sz="2000"/>
            </a:lvl2pPr>
            <a:lvl3pPr marL="1371600" lvl="2" indent="-342900" algn="l">
              <a:spcBef>
                <a:spcPts val="360"/>
              </a:spcBef>
              <a:spcAft>
                <a:spcPts val="0"/>
              </a:spcAft>
              <a:buClr>
                <a:schemeClr val="dk1"/>
              </a:buClr>
              <a:buSzPts val="1800"/>
              <a:buChar char="•"/>
              <a:defRPr sz="1800"/>
            </a:lvl3pPr>
            <a:lvl4pPr marL="1828800" lvl="3" indent="-330200" algn="l">
              <a:spcBef>
                <a:spcPts val="320"/>
              </a:spcBef>
              <a:spcAft>
                <a:spcPts val="0"/>
              </a:spcAft>
              <a:buClr>
                <a:schemeClr val="dk1"/>
              </a:buClr>
              <a:buSzPts val="1600"/>
              <a:buChar char="–"/>
              <a:defRPr sz="1600"/>
            </a:lvl4pPr>
            <a:lvl5pPr marL="2286000" lvl="4" indent="-330200" algn="l">
              <a:spcBef>
                <a:spcPts val="320"/>
              </a:spcBef>
              <a:spcAft>
                <a:spcPts val="0"/>
              </a:spcAft>
              <a:buClr>
                <a:schemeClr val="dk1"/>
              </a:buClr>
              <a:buSzPts val="1600"/>
              <a:buChar char="»"/>
              <a:defRPr sz="1600"/>
            </a:lvl5pPr>
            <a:lvl6pPr marL="2743200" lvl="5" indent="-330200" algn="l">
              <a:spcBef>
                <a:spcPts val="320"/>
              </a:spcBef>
              <a:spcAft>
                <a:spcPts val="0"/>
              </a:spcAft>
              <a:buClr>
                <a:schemeClr val="dk1"/>
              </a:buClr>
              <a:buSzPts val="1600"/>
              <a:buChar char="•"/>
              <a:defRPr sz="1600"/>
            </a:lvl6pPr>
            <a:lvl7pPr marL="3200400" lvl="6" indent="-330200" algn="l">
              <a:spcBef>
                <a:spcPts val="320"/>
              </a:spcBef>
              <a:spcAft>
                <a:spcPts val="0"/>
              </a:spcAft>
              <a:buClr>
                <a:schemeClr val="dk1"/>
              </a:buClr>
              <a:buSzPts val="1600"/>
              <a:buChar char="•"/>
              <a:defRPr sz="1600"/>
            </a:lvl7pPr>
            <a:lvl8pPr marL="3657600" lvl="7" indent="-330200" algn="l">
              <a:spcBef>
                <a:spcPts val="320"/>
              </a:spcBef>
              <a:spcAft>
                <a:spcPts val="0"/>
              </a:spcAft>
              <a:buClr>
                <a:schemeClr val="dk1"/>
              </a:buClr>
              <a:buSzPts val="1600"/>
              <a:buChar char="•"/>
              <a:defRPr sz="1600"/>
            </a:lvl8pPr>
            <a:lvl9pPr marL="4114800" lvl="8" indent="-330200" algn="l">
              <a:spcBef>
                <a:spcPts val="320"/>
              </a:spcBef>
              <a:spcAft>
                <a:spcPts val="0"/>
              </a:spcAft>
              <a:buClr>
                <a:schemeClr val="dk1"/>
              </a:buClr>
              <a:buSzPts val="1600"/>
              <a:buChar char="•"/>
              <a:defRPr sz="1600"/>
            </a:lvl9pPr>
          </a:lstStyle>
          <a:p>
            <a:endParaRPr/>
          </a:p>
        </p:txBody>
      </p:sp>
      <p:sp>
        <p:nvSpPr>
          <p:cNvPr id="46" name="Google Shape;46;p7"/>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7"/>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457200" y="273050"/>
            <a:ext cx="3008313" cy="116205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3575050" y="273050"/>
            <a:ext cx="5111750" cy="5853113"/>
          </a:xfrm>
          <a:prstGeom prst="rect">
            <a:avLst/>
          </a:prstGeom>
          <a:noFill/>
          <a:ln>
            <a:noFill/>
          </a:ln>
        </p:spPr>
        <p:txBody>
          <a:bodyPr spcFirstLastPara="1" wrap="square" lIns="91425" tIns="45700" rIns="91425" bIns="45700" anchor="t" anchorCtr="0">
            <a:normAutofit/>
          </a:bodyPr>
          <a:lstStyle>
            <a:lvl1pPr marL="457200" lvl="0" indent="-431800" algn="l">
              <a:spcBef>
                <a:spcPts val="640"/>
              </a:spcBef>
              <a:spcAft>
                <a:spcPts val="0"/>
              </a:spcAft>
              <a:buClr>
                <a:schemeClr val="dk1"/>
              </a:buClr>
              <a:buSzPts val="3200"/>
              <a:buChar char="•"/>
              <a:defRPr sz="3200"/>
            </a:lvl1pPr>
            <a:lvl2pPr marL="914400" lvl="1" indent="-406400" algn="l">
              <a:spcBef>
                <a:spcPts val="560"/>
              </a:spcBef>
              <a:spcAft>
                <a:spcPts val="0"/>
              </a:spcAft>
              <a:buClr>
                <a:schemeClr val="dk1"/>
              </a:buClr>
              <a:buSzPts val="2800"/>
              <a:buChar char="–"/>
              <a:defRPr sz="2800"/>
            </a:lvl2pPr>
            <a:lvl3pPr marL="1371600" lvl="2" indent="-381000" algn="l">
              <a:spcBef>
                <a:spcPts val="480"/>
              </a:spcBef>
              <a:spcAft>
                <a:spcPts val="0"/>
              </a:spcAft>
              <a:buClr>
                <a:schemeClr val="dk1"/>
              </a:buClr>
              <a:buSzPts val="2400"/>
              <a:buChar char="•"/>
              <a:defRPr sz="2400"/>
            </a:lvl3pPr>
            <a:lvl4pPr marL="1828800" lvl="3" indent="-355600" algn="l">
              <a:spcBef>
                <a:spcPts val="400"/>
              </a:spcBef>
              <a:spcAft>
                <a:spcPts val="0"/>
              </a:spcAft>
              <a:buClr>
                <a:schemeClr val="dk1"/>
              </a:buClr>
              <a:buSzPts val="2000"/>
              <a:buChar char="–"/>
              <a:defRPr sz="2000"/>
            </a:lvl4pPr>
            <a:lvl5pPr marL="2286000" lvl="4" indent="-355600" algn="l">
              <a:spcBef>
                <a:spcPts val="400"/>
              </a:spcBef>
              <a:spcAft>
                <a:spcPts val="0"/>
              </a:spcAft>
              <a:buClr>
                <a:schemeClr val="dk1"/>
              </a:buClr>
              <a:buSzPts val="2000"/>
              <a:buChar char="»"/>
              <a:defRPr sz="2000"/>
            </a:lvl5pPr>
            <a:lvl6pPr marL="2743200" lvl="5" indent="-355600" algn="l">
              <a:spcBef>
                <a:spcPts val="400"/>
              </a:spcBef>
              <a:spcAft>
                <a:spcPts val="0"/>
              </a:spcAft>
              <a:buClr>
                <a:schemeClr val="dk1"/>
              </a:buClr>
              <a:buSzPts val="2000"/>
              <a:buChar char="•"/>
              <a:defRPr sz="2000"/>
            </a:lvl6pPr>
            <a:lvl7pPr marL="3200400" lvl="6" indent="-355600" algn="l">
              <a:spcBef>
                <a:spcPts val="400"/>
              </a:spcBef>
              <a:spcAft>
                <a:spcPts val="0"/>
              </a:spcAft>
              <a:buClr>
                <a:schemeClr val="dk1"/>
              </a:buClr>
              <a:buSzPts val="2000"/>
              <a:buChar char="•"/>
              <a:defRPr sz="2000"/>
            </a:lvl7pPr>
            <a:lvl8pPr marL="3657600" lvl="7" indent="-355600" algn="l">
              <a:spcBef>
                <a:spcPts val="400"/>
              </a:spcBef>
              <a:spcAft>
                <a:spcPts val="0"/>
              </a:spcAft>
              <a:buClr>
                <a:schemeClr val="dk1"/>
              </a:buClr>
              <a:buSzPts val="2000"/>
              <a:buChar char="•"/>
              <a:defRPr sz="2000"/>
            </a:lvl8pPr>
            <a:lvl9pPr marL="4114800" lvl="8" indent="-355600" algn="l">
              <a:spcBef>
                <a:spcPts val="400"/>
              </a:spcBef>
              <a:spcAft>
                <a:spcPts val="0"/>
              </a:spcAft>
              <a:buClr>
                <a:schemeClr val="dk1"/>
              </a:buClr>
              <a:buSzPts val="2000"/>
              <a:buChar char="•"/>
              <a:defRPr sz="2000"/>
            </a:lvl9pPr>
          </a:lstStyle>
          <a:p>
            <a:endParaRPr/>
          </a:p>
        </p:txBody>
      </p:sp>
      <p:sp>
        <p:nvSpPr>
          <p:cNvPr id="57" name="Google Shape;57;p9"/>
          <p:cNvSpPr txBox="1">
            <a:spLocks noGrp="1"/>
          </p:cNvSpPr>
          <p:nvPr>
            <p:ph type="body" idx="2"/>
          </p:nvPr>
        </p:nvSpPr>
        <p:spPr>
          <a:xfrm>
            <a:off x="457200" y="1435100"/>
            <a:ext cx="3008313" cy="4691063"/>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58" name="Google Shape;58;p9"/>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1792288" y="4800600"/>
            <a:ext cx="5486400" cy="566738"/>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1"/>
              </a:buClr>
              <a:buSzPts val="2000"/>
              <a:buFont typeface="Calibri"/>
              <a:buNone/>
              <a:defRPr sz="2000" b="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0"/>
          <p:cNvSpPr>
            <a:spLocks noGrp="1"/>
          </p:cNvSpPr>
          <p:nvPr>
            <p:ph type="pic" idx="2"/>
          </p:nvPr>
        </p:nvSpPr>
        <p:spPr>
          <a:xfrm>
            <a:off x="1792288" y="612775"/>
            <a:ext cx="5486400" cy="4114800"/>
          </a:xfrm>
          <a:prstGeom prst="rect">
            <a:avLst/>
          </a:prstGeom>
          <a:noFill/>
          <a:ln>
            <a:noFill/>
          </a:ln>
        </p:spPr>
      </p:sp>
      <p:sp>
        <p:nvSpPr>
          <p:cNvPr id="64" name="Google Shape;64;p10"/>
          <p:cNvSpPr txBox="1">
            <a:spLocks noGrp="1"/>
          </p:cNvSpPr>
          <p:nvPr>
            <p:ph type="body" idx="1"/>
          </p:nvPr>
        </p:nvSpPr>
        <p:spPr>
          <a:xfrm>
            <a:off x="1792288" y="5367338"/>
            <a:ext cx="5486400" cy="804862"/>
          </a:xfrm>
          <a:prstGeom prst="rect">
            <a:avLst/>
          </a:prstGeom>
          <a:noFill/>
          <a:ln>
            <a:noFill/>
          </a:ln>
        </p:spPr>
        <p:txBody>
          <a:bodyPr spcFirstLastPara="1" wrap="square" lIns="91425" tIns="45700" rIns="91425" bIns="45700" anchor="t" anchorCtr="0">
            <a:normAutofit/>
          </a:bodyPr>
          <a:lstStyle>
            <a:lvl1pPr marL="457200" lvl="0" indent="-228600" algn="l">
              <a:spcBef>
                <a:spcPts val="280"/>
              </a:spcBef>
              <a:spcAft>
                <a:spcPts val="0"/>
              </a:spcAft>
              <a:buClr>
                <a:schemeClr val="dk1"/>
              </a:buClr>
              <a:buSzPts val="1400"/>
              <a:buNone/>
              <a:defRPr sz="1400"/>
            </a:lvl1pPr>
            <a:lvl2pPr marL="914400" lvl="1" indent="-228600" algn="l">
              <a:spcBef>
                <a:spcPts val="240"/>
              </a:spcBef>
              <a:spcAft>
                <a:spcPts val="0"/>
              </a:spcAft>
              <a:buClr>
                <a:schemeClr val="dk1"/>
              </a:buClr>
              <a:buSzPts val="1200"/>
              <a:buNone/>
              <a:defRPr sz="1200"/>
            </a:lvl2pPr>
            <a:lvl3pPr marL="1371600" lvl="2" indent="-228600" algn="l">
              <a:spcBef>
                <a:spcPts val="200"/>
              </a:spcBef>
              <a:spcAft>
                <a:spcPts val="0"/>
              </a:spcAft>
              <a:buClr>
                <a:schemeClr val="dk1"/>
              </a:buClr>
              <a:buSzPts val="1000"/>
              <a:buNone/>
              <a:defRPr sz="1000"/>
            </a:lvl3pPr>
            <a:lvl4pPr marL="1828800" lvl="3" indent="-228600" algn="l">
              <a:spcBef>
                <a:spcPts val="180"/>
              </a:spcBef>
              <a:spcAft>
                <a:spcPts val="0"/>
              </a:spcAft>
              <a:buClr>
                <a:schemeClr val="dk1"/>
              </a:buClr>
              <a:buSzPts val="900"/>
              <a:buNone/>
              <a:defRPr sz="900"/>
            </a:lvl4pPr>
            <a:lvl5pPr marL="2286000" lvl="4" indent="-228600" algn="l">
              <a:spcBef>
                <a:spcPts val="180"/>
              </a:spcBef>
              <a:spcAft>
                <a:spcPts val="0"/>
              </a:spcAft>
              <a:buClr>
                <a:schemeClr val="dk1"/>
              </a:buClr>
              <a:buSzPts val="900"/>
              <a:buNone/>
              <a:defRPr sz="900"/>
            </a:lvl5pPr>
            <a:lvl6pPr marL="2743200" lvl="5" indent="-228600" algn="l">
              <a:spcBef>
                <a:spcPts val="180"/>
              </a:spcBef>
              <a:spcAft>
                <a:spcPts val="0"/>
              </a:spcAft>
              <a:buClr>
                <a:schemeClr val="dk1"/>
              </a:buClr>
              <a:buSzPts val="900"/>
              <a:buNone/>
              <a:defRPr sz="900"/>
            </a:lvl6pPr>
            <a:lvl7pPr marL="3200400" lvl="6" indent="-228600" algn="l">
              <a:spcBef>
                <a:spcPts val="180"/>
              </a:spcBef>
              <a:spcAft>
                <a:spcPts val="0"/>
              </a:spcAft>
              <a:buClr>
                <a:schemeClr val="dk1"/>
              </a:buClr>
              <a:buSzPts val="900"/>
              <a:buNone/>
              <a:defRPr sz="900"/>
            </a:lvl7pPr>
            <a:lvl8pPr marL="3657600" lvl="7" indent="-228600" algn="l">
              <a:spcBef>
                <a:spcPts val="180"/>
              </a:spcBef>
              <a:spcAft>
                <a:spcPts val="0"/>
              </a:spcAft>
              <a:buClr>
                <a:schemeClr val="dk1"/>
              </a:buClr>
              <a:buSzPts val="900"/>
              <a:buNone/>
              <a:defRPr sz="900"/>
            </a:lvl8pPr>
            <a:lvl9pPr marL="4114800" lvl="8" indent="-228600" algn="l">
              <a:spcBef>
                <a:spcPts val="180"/>
              </a:spcBef>
              <a:spcAft>
                <a:spcPts val="0"/>
              </a:spcAft>
              <a:buClr>
                <a:schemeClr val="dk1"/>
              </a:buClr>
              <a:buSzPts val="900"/>
              <a:buNone/>
              <a:defRPr sz="900"/>
            </a:lvl9pPr>
          </a:lstStyle>
          <a:p>
            <a:endParaRPr/>
          </a:p>
        </p:txBody>
      </p:sp>
      <p:sp>
        <p:nvSpPr>
          <p:cNvPr id="65" name="Google Shape;65;p10"/>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B7CB4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274638"/>
            <a:ext cx="8229600" cy="1143000"/>
          </a:xfrm>
          <a:prstGeom prst="rect">
            <a:avLst/>
          </a:prstGeom>
          <a:noFill/>
          <a:ln>
            <a:noFill/>
          </a:ln>
        </p:spPr>
        <p:txBody>
          <a:bodyPr spcFirstLastPara="1" wrap="square" lIns="91425" tIns="45700" rIns="91425" bIns="45700" anchor="ctr" anchorCtr="0">
            <a:normAutofit/>
          </a:bodyPr>
          <a:lstStyle>
            <a:lvl1pPr marR="0" lvl="0" algn="ctr" rtl="0">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457200" y="1600200"/>
            <a:ext cx="8229600" cy="4525963"/>
          </a:xfrm>
          <a:prstGeom prst="rect">
            <a:avLst/>
          </a:prstGeom>
          <a:noFill/>
          <a:ln>
            <a:noFill/>
          </a:ln>
        </p:spPr>
        <p:txBody>
          <a:bodyPr spcFirstLastPara="1" wrap="square" lIns="91425" tIns="45700" rIns="91425" bIns="45700" anchor="t" anchorCtr="0">
            <a:normAutofit/>
          </a:bodyPr>
          <a:lstStyle>
            <a:lvl1pPr marL="457200" marR="0" lvl="0" indent="-431800" algn="l" rtl="0">
              <a:spcBef>
                <a:spcPts val="640"/>
              </a:spcBef>
              <a:spcAft>
                <a:spcPts val="0"/>
              </a:spcAft>
              <a:buClr>
                <a:schemeClr val="dk1"/>
              </a:buClr>
              <a:buSzPts val="3200"/>
              <a:buFont typeface="Arial"/>
              <a:buChar char="•"/>
              <a:defRPr sz="3200" b="0" i="0" u="none" strike="noStrike" cap="none">
                <a:solidFill>
                  <a:schemeClr val="dk1"/>
                </a:solidFill>
                <a:latin typeface="Calibri"/>
                <a:ea typeface="Calibri"/>
                <a:cs typeface="Calibri"/>
                <a:sym typeface="Calibri"/>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457200" y="6356350"/>
            <a:ext cx="21336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3124200" y="6356350"/>
            <a:ext cx="28956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6553200" y="6356350"/>
            <a:ext cx="21336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bbc.co.uk/languages/french/tv/" TargetMode="External"/><Relationship Id="rId13" Type="http://schemas.openxmlformats.org/officeDocument/2006/relationships/hyperlink" Target="http://www.l-eco.fr/" TargetMode="External"/><Relationship Id="rId18" Type="http://schemas.openxmlformats.org/officeDocument/2006/relationships/hyperlink" Target="http://www.lyricstraining.com/" TargetMode="External"/><Relationship Id="rId3" Type="http://schemas.openxmlformats.org/officeDocument/2006/relationships/image" Target="../media/image1.png"/><Relationship Id="rId7" Type="http://schemas.openxmlformats.org/officeDocument/2006/relationships/hyperlink" Target="https://www.6play.fr/" TargetMode="External"/><Relationship Id="rId12" Type="http://schemas.openxmlformats.org/officeDocument/2006/relationships/hyperlink" Target="https://www.20minutes.fr/dossier/video" TargetMode="External"/><Relationship Id="rId17" Type="http://schemas.openxmlformats.org/officeDocument/2006/relationships/hyperlink" Target="http://www.europe2.fr/" TargetMode="External"/><Relationship Id="rId2" Type="http://schemas.openxmlformats.org/officeDocument/2006/relationships/notesSlide" Target="../notesSlides/notesSlide1.xml"/><Relationship Id="rId16" Type="http://schemas.openxmlformats.org/officeDocument/2006/relationships/hyperlink" Target="http://www.europe1.fr/" TargetMode="External"/><Relationship Id="rId20" Type="http://schemas.openxmlformats.org/officeDocument/2006/relationships/hyperlink" Target="https://www.aqa.org.uk/subjects/french/as-level/french-7651/specification" TargetMode="External"/><Relationship Id="rId1" Type="http://schemas.openxmlformats.org/officeDocument/2006/relationships/slideLayout" Target="../slideLayouts/slideLayout1.xml"/><Relationship Id="rId6" Type="http://schemas.openxmlformats.org/officeDocument/2006/relationships/hyperlink" Target="https://www.tf1.fr/programmes-tv" TargetMode="External"/><Relationship Id="rId11" Type="http://schemas.openxmlformats.org/officeDocument/2006/relationships/hyperlink" Target="http://www.20minutes.fr/" TargetMode="External"/><Relationship Id="rId5" Type="http://schemas.openxmlformats.org/officeDocument/2006/relationships/hyperlink" Target="http://apprendre.tv5monde.com/" TargetMode="External"/><Relationship Id="rId15" Type="http://schemas.openxmlformats.org/officeDocument/2006/relationships/hyperlink" Target="http://www.wordreference.com/" TargetMode="External"/><Relationship Id="rId10" Type="http://schemas.openxmlformats.org/officeDocument/2006/relationships/hyperlink" Target="http://www.lefigaro.fr/" TargetMode="External"/><Relationship Id="rId19" Type="http://schemas.openxmlformats.org/officeDocument/2006/relationships/hyperlink" Target="https://www.aqa.org.uk/subjects/french/as-level/french-7651/specification/specification-at-a-glance" TargetMode="External"/><Relationship Id="rId4" Type="http://schemas.openxmlformats.org/officeDocument/2006/relationships/hyperlink" Target="http://www.tv5monde.com/" TargetMode="External"/><Relationship Id="rId9" Type="http://schemas.openxmlformats.org/officeDocument/2006/relationships/hyperlink" Target="https://www.1jour1actu.com/" TargetMode="External"/><Relationship Id="rId14" Type="http://schemas.openxmlformats.org/officeDocument/2006/relationships/hyperlink" Target="http://www.elle.f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grpSp>
        <p:nvGrpSpPr>
          <p:cNvPr id="84" name="Google Shape;84;p13"/>
          <p:cNvGrpSpPr/>
          <p:nvPr/>
        </p:nvGrpSpPr>
        <p:grpSpPr>
          <a:xfrm>
            <a:off x="5023968" y="5437452"/>
            <a:ext cx="2551819" cy="2223909"/>
            <a:chOff x="0" y="-28575"/>
            <a:chExt cx="914514" cy="796999"/>
          </a:xfrm>
        </p:grpSpPr>
        <p:sp>
          <p:nvSpPr>
            <p:cNvPr id="85" name="Google Shape;85;p13"/>
            <p:cNvSpPr/>
            <p:nvPr/>
          </p:nvSpPr>
          <p:spPr>
            <a:xfrm>
              <a:off x="0" y="0"/>
              <a:ext cx="914514" cy="768424"/>
            </a:xfrm>
            <a:custGeom>
              <a:avLst/>
              <a:gdLst/>
              <a:ahLst/>
              <a:cxnLst/>
              <a:rect l="l" t="t" r="r" b="b"/>
              <a:pathLst>
                <a:path w="914514" h="768424" extrusionOk="0">
                  <a:moveTo>
                    <a:pt x="0" y="0"/>
                  </a:moveTo>
                  <a:lnTo>
                    <a:pt x="914514" y="0"/>
                  </a:lnTo>
                  <a:lnTo>
                    <a:pt x="914514" y="768424"/>
                  </a:lnTo>
                  <a:lnTo>
                    <a:pt x="0" y="768424"/>
                  </a:lnTo>
                  <a:close/>
                </a:path>
              </a:pathLst>
            </a:custGeom>
            <a:solidFill>
              <a:srgbClr val="ED989A"/>
            </a:solidFill>
            <a:ln>
              <a:noFill/>
            </a:ln>
          </p:spPr>
        </p:sp>
        <p:sp>
          <p:nvSpPr>
            <p:cNvPr id="86" name="Google Shape;86;p13"/>
            <p:cNvSpPr txBox="1"/>
            <p:nvPr/>
          </p:nvSpPr>
          <p:spPr>
            <a:xfrm>
              <a:off x="0" y="-28575"/>
              <a:ext cx="914514" cy="796999"/>
            </a:xfrm>
            <a:prstGeom prst="rect">
              <a:avLst/>
            </a:prstGeom>
            <a:noFill/>
            <a:ln>
              <a:noFill/>
            </a:ln>
          </p:spPr>
          <p:txBody>
            <a:bodyPr spcFirstLastPara="1" wrap="square" lIns="50800" tIns="50800" rIns="50800" bIns="50800" anchor="ctr" anchorCtr="0">
              <a:noAutofit/>
            </a:bodyPr>
            <a:lstStyle/>
            <a:p>
              <a:pPr marL="0" marR="0" lvl="0" indent="0" algn="ctr" rtl="0">
                <a:lnSpc>
                  <a:spcPct val="108888"/>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87" name="Google Shape;87;p13"/>
          <p:cNvGrpSpPr/>
          <p:nvPr/>
        </p:nvGrpSpPr>
        <p:grpSpPr>
          <a:xfrm>
            <a:off x="15787" y="2045068"/>
            <a:ext cx="7560000" cy="260093"/>
            <a:chOff x="0" y="-28575"/>
            <a:chExt cx="2709333" cy="93211"/>
          </a:xfrm>
        </p:grpSpPr>
        <p:sp>
          <p:nvSpPr>
            <p:cNvPr id="88" name="Google Shape;88;p13"/>
            <p:cNvSpPr/>
            <p:nvPr/>
          </p:nvSpPr>
          <p:spPr>
            <a:xfrm>
              <a:off x="0" y="0"/>
              <a:ext cx="2709333" cy="64636"/>
            </a:xfrm>
            <a:custGeom>
              <a:avLst/>
              <a:gdLst/>
              <a:ahLst/>
              <a:cxnLst/>
              <a:rect l="l" t="t" r="r" b="b"/>
              <a:pathLst>
                <a:path w="2709333" h="64636" extrusionOk="0">
                  <a:moveTo>
                    <a:pt x="0" y="0"/>
                  </a:moveTo>
                  <a:lnTo>
                    <a:pt x="2709333" y="0"/>
                  </a:lnTo>
                  <a:lnTo>
                    <a:pt x="2709333" y="64636"/>
                  </a:lnTo>
                  <a:lnTo>
                    <a:pt x="0" y="64636"/>
                  </a:lnTo>
                  <a:close/>
                </a:path>
              </a:pathLst>
            </a:custGeom>
            <a:solidFill>
              <a:srgbClr val="ED989A"/>
            </a:solidFill>
            <a:ln>
              <a:noFill/>
            </a:ln>
          </p:spPr>
        </p:sp>
        <p:sp>
          <p:nvSpPr>
            <p:cNvPr id="89" name="Google Shape;89;p13"/>
            <p:cNvSpPr txBox="1"/>
            <p:nvPr/>
          </p:nvSpPr>
          <p:spPr>
            <a:xfrm>
              <a:off x="0" y="-28575"/>
              <a:ext cx="2709333" cy="93211"/>
            </a:xfrm>
            <a:prstGeom prst="rect">
              <a:avLst/>
            </a:prstGeom>
            <a:noFill/>
            <a:ln>
              <a:noFill/>
            </a:ln>
          </p:spPr>
          <p:txBody>
            <a:bodyPr spcFirstLastPara="1" wrap="square" lIns="50800" tIns="50800" rIns="50800" bIns="50800" anchor="ctr" anchorCtr="0">
              <a:noAutofit/>
            </a:bodyPr>
            <a:lstStyle/>
            <a:p>
              <a:pPr marL="0" marR="0" lvl="0" indent="0" algn="ctr" rtl="0">
                <a:lnSpc>
                  <a:spcPct val="108888"/>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90" name="Google Shape;90;p13"/>
          <p:cNvGrpSpPr/>
          <p:nvPr/>
        </p:nvGrpSpPr>
        <p:grpSpPr>
          <a:xfrm>
            <a:off x="4974577" y="7753482"/>
            <a:ext cx="2551819" cy="2223909"/>
            <a:chOff x="0" y="-28575"/>
            <a:chExt cx="914514" cy="796999"/>
          </a:xfrm>
        </p:grpSpPr>
        <p:sp>
          <p:nvSpPr>
            <p:cNvPr id="91" name="Google Shape;91;p13"/>
            <p:cNvSpPr/>
            <p:nvPr/>
          </p:nvSpPr>
          <p:spPr>
            <a:xfrm>
              <a:off x="0" y="0"/>
              <a:ext cx="914514" cy="768424"/>
            </a:xfrm>
            <a:custGeom>
              <a:avLst/>
              <a:gdLst/>
              <a:ahLst/>
              <a:cxnLst/>
              <a:rect l="l" t="t" r="r" b="b"/>
              <a:pathLst>
                <a:path w="914514" h="768424" extrusionOk="0">
                  <a:moveTo>
                    <a:pt x="0" y="0"/>
                  </a:moveTo>
                  <a:lnTo>
                    <a:pt x="914514" y="0"/>
                  </a:lnTo>
                  <a:lnTo>
                    <a:pt x="914514" y="768424"/>
                  </a:lnTo>
                  <a:lnTo>
                    <a:pt x="0" y="768424"/>
                  </a:lnTo>
                  <a:close/>
                </a:path>
              </a:pathLst>
            </a:custGeom>
            <a:solidFill>
              <a:srgbClr val="ED989A"/>
            </a:solidFill>
            <a:ln>
              <a:noFill/>
            </a:ln>
          </p:spPr>
        </p:sp>
        <p:sp>
          <p:nvSpPr>
            <p:cNvPr id="92" name="Google Shape;92;p13"/>
            <p:cNvSpPr txBox="1"/>
            <p:nvPr/>
          </p:nvSpPr>
          <p:spPr>
            <a:xfrm>
              <a:off x="0" y="-28575"/>
              <a:ext cx="914514" cy="796999"/>
            </a:xfrm>
            <a:prstGeom prst="rect">
              <a:avLst/>
            </a:prstGeom>
            <a:noFill/>
            <a:ln>
              <a:noFill/>
            </a:ln>
          </p:spPr>
          <p:txBody>
            <a:bodyPr spcFirstLastPara="1" wrap="square" lIns="50800" tIns="50800" rIns="50800" bIns="50800" anchor="ctr" anchorCtr="0">
              <a:noAutofit/>
            </a:bodyPr>
            <a:lstStyle/>
            <a:p>
              <a:pPr marL="0" marR="0" lvl="0" indent="0" algn="ctr" rtl="0">
                <a:lnSpc>
                  <a:spcPct val="108888"/>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93" name="Google Shape;93;p13"/>
          <p:cNvGrpSpPr/>
          <p:nvPr/>
        </p:nvGrpSpPr>
        <p:grpSpPr>
          <a:xfrm>
            <a:off x="0" y="9954402"/>
            <a:ext cx="7560000" cy="737598"/>
            <a:chOff x="0" y="-28575"/>
            <a:chExt cx="2709333" cy="264339"/>
          </a:xfrm>
        </p:grpSpPr>
        <p:sp>
          <p:nvSpPr>
            <p:cNvPr id="94" name="Google Shape;94;p13"/>
            <p:cNvSpPr/>
            <p:nvPr/>
          </p:nvSpPr>
          <p:spPr>
            <a:xfrm>
              <a:off x="0" y="0"/>
              <a:ext cx="2709333" cy="235764"/>
            </a:xfrm>
            <a:custGeom>
              <a:avLst/>
              <a:gdLst/>
              <a:ahLst/>
              <a:cxnLst/>
              <a:rect l="l" t="t" r="r" b="b"/>
              <a:pathLst>
                <a:path w="2709333" h="235764" extrusionOk="0">
                  <a:moveTo>
                    <a:pt x="0" y="0"/>
                  </a:moveTo>
                  <a:lnTo>
                    <a:pt x="2709333" y="0"/>
                  </a:lnTo>
                  <a:lnTo>
                    <a:pt x="2709333" y="235764"/>
                  </a:lnTo>
                  <a:lnTo>
                    <a:pt x="0" y="235764"/>
                  </a:lnTo>
                  <a:close/>
                </a:path>
              </a:pathLst>
            </a:custGeom>
            <a:solidFill>
              <a:srgbClr val="ED989A"/>
            </a:solidFill>
            <a:ln>
              <a:noFill/>
            </a:ln>
          </p:spPr>
        </p:sp>
        <p:sp>
          <p:nvSpPr>
            <p:cNvPr id="95" name="Google Shape;95;p13"/>
            <p:cNvSpPr txBox="1"/>
            <p:nvPr/>
          </p:nvSpPr>
          <p:spPr>
            <a:xfrm>
              <a:off x="0" y="-28575"/>
              <a:ext cx="2709333" cy="264339"/>
            </a:xfrm>
            <a:prstGeom prst="rect">
              <a:avLst/>
            </a:prstGeom>
            <a:noFill/>
            <a:ln>
              <a:noFill/>
            </a:ln>
          </p:spPr>
          <p:txBody>
            <a:bodyPr spcFirstLastPara="1" wrap="square" lIns="50800" tIns="50800" rIns="50800" bIns="50800" anchor="ctr" anchorCtr="0">
              <a:noAutofit/>
            </a:bodyPr>
            <a:lstStyle/>
            <a:p>
              <a:pPr marL="0" marR="0" lvl="0" indent="0" algn="ctr" rtl="0">
                <a:lnSpc>
                  <a:spcPct val="108888"/>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96" name="Google Shape;96;p13"/>
          <p:cNvGrpSpPr/>
          <p:nvPr/>
        </p:nvGrpSpPr>
        <p:grpSpPr>
          <a:xfrm>
            <a:off x="0" y="-186047"/>
            <a:ext cx="7560000" cy="909756"/>
            <a:chOff x="0" y="-66675"/>
            <a:chExt cx="2709333" cy="326036"/>
          </a:xfrm>
        </p:grpSpPr>
        <p:sp>
          <p:nvSpPr>
            <p:cNvPr id="97" name="Google Shape;97;p13"/>
            <p:cNvSpPr/>
            <p:nvPr/>
          </p:nvSpPr>
          <p:spPr>
            <a:xfrm>
              <a:off x="0" y="0"/>
              <a:ext cx="2709333" cy="259361"/>
            </a:xfrm>
            <a:custGeom>
              <a:avLst/>
              <a:gdLst/>
              <a:ahLst/>
              <a:cxnLst/>
              <a:rect l="l" t="t" r="r" b="b"/>
              <a:pathLst>
                <a:path w="2709333" h="259361" extrusionOk="0">
                  <a:moveTo>
                    <a:pt x="0" y="0"/>
                  </a:moveTo>
                  <a:lnTo>
                    <a:pt x="2709333" y="0"/>
                  </a:lnTo>
                  <a:lnTo>
                    <a:pt x="2709333" y="259361"/>
                  </a:lnTo>
                  <a:lnTo>
                    <a:pt x="0" y="259361"/>
                  </a:lnTo>
                  <a:close/>
                </a:path>
              </a:pathLst>
            </a:custGeom>
            <a:solidFill>
              <a:srgbClr val="ED989A"/>
            </a:solidFill>
            <a:ln>
              <a:noFill/>
            </a:ln>
          </p:spPr>
        </p:sp>
        <p:sp>
          <p:nvSpPr>
            <p:cNvPr id="98" name="Google Shape;98;p13"/>
            <p:cNvSpPr txBox="1"/>
            <p:nvPr/>
          </p:nvSpPr>
          <p:spPr>
            <a:xfrm>
              <a:off x="0" y="-66675"/>
              <a:ext cx="2709333" cy="326036"/>
            </a:xfrm>
            <a:prstGeom prst="rect">
              <a:avLst/>
            </a:prstGeom>
            <a:noFill/>
            <a:ln>
              <a:noFill/>
            </a:ln>
          </p:spPr>
          <p:txBody>
            <a:bodyPr spcFirstLastPara="1" wrap="square" lIns="50800" tIns="50800" rIns="50800" bIns="50800" anchor="ctr" anchorCtr="0">
              <a:noAutofit/>
            </a:bodyPr>
            <a:lstStyle/>
            <a:p>
              <a:pPr marL="0" marR="0" lvl="0" indent="0" algn="ctr" rtl="0">
                <a:lnSpc>
                  <a:spcPct val="140011"/>
                </a:lnSpc>
                <a:spcBef>
                  <a:spcPts val="0"/>
                </a:spcBef>
                <a:spcAft>
                  <a:spcPts val="0"/>
                </a:spcAft>
                <a:buNone/>
              </a:pPr>
              <a:r>
                <a:rPr lang="en-US" sz="3399" b="1" i="0" u="none" strike="noStrike" cap="none">
                  <a:solidFill>
                    <a:srgbClr val="FFFFFF"/>
                  </a:solidFill>
                  <a:latin typeface="Montserrat"/>
                  <a:ea typeface="Montserrat"/>
                  <a:cs typeface="Montserrat"/>
                  <a:sym typeface="Montserrat"/>
                </a:rPr>
                <a:t>Induction Task</a:t>
              </a:r>
              <a:endParaRPr/>
            </a:p>
          </p:txBody>
        </p:sp>
      </p:grpSp>
      <p:grpSp>
        <p:nvGrpSpPr>
          <p:cNvPr id="99" name="Google Shape;99;p13"/>
          <p:cNvGrpSpPr/>
          <p:nvPr/>
        </p:nvGrpSpPr>
        <p:grpSpPr>
          <a:xfrm>
            <a:off x="113527" y="9999627"/>
            <a:ext cx="570063" cy="704865"/>
            <a:chOff x="0" y="-28575"/>
            <a:chExt cx="472032" cy="583653"/>
          </a:xfrm>
        </p:grpSpPr>
        <p:sp>
          <p:nvSpPr>
            <p:cNvPr id="100" name="Google Shape;100;p13"/>
            <p:cNvSpPr/>
            <p:nvPr/>
          </p:nvSpPr>
          <p:spPr>
            <a:xfrm>
              <a:off x="0" y="0"/>
              <a:ext cx="472032" cy="555078"/>
            </a:xfrm>
            <a:custGeom>
              <a:avLst/>
              <a:gdLst/>
              <a:ahLst/>
              <a:cxnLst/>
              <a:rect l="l" t="t" r="r" b="b"/>
              <a:pathLst>
                <a:path w="472032" h="555078" extrusionOk="0">
                  <a:moveTo>
                    <a:pt x="203200" y="0"/>
                  </a:moveTo>
                  <a:lnTo>
                    <a:pt x="472032" y="0"/>
                  </a:lnTo>
                  <a:lnTo>
                    <a:pt x="268832" y="555078"/>
                  </a:lnTo>
                  <a:lnTo>
                    <a:pt x="0" y="555078"/>
                  </a:lnTo>
                  <a:lnTo>
                    <a:pt x="203200" y="0"/>
                  </a:lnTo>
                  <a:close/>
                </a:path>
              </a:pathLst>
            </a:custGeom>
            <a:solidFill>
              <a:srgbClr val="2D276A"/>
            </a:solidFill>
            <a:ln>
              <a:noFill/>
            </a:ln>
          </p:spPr>
        </p:sp>
        <p:sp>
          <p:nvSpPr>
            <p:cNvPr id="101" name="Google Shape;101;p13"/>
            <p:cNvSpPr txBox="1"/>
            <p:nvPr/>
          </p:nvSpPr>
          <p:spPr>
            <a:xfrm>
              <a:off x="101600" y="-28575"/>
              <a:ext cx="268832" cy="583653"/>
            </a:xfrm>
            <a:prstGeom prst="rect">
              <a:avLst/>
            </a:prstGeom>
            <a:noFill/>
            <a:ln>
              <a:noFill/>
            </a:ln>
          </p:spPr>
          <p:txBody>
            <a:bodyPr spcFirstLastPara="1" wrap="square" lIns="50800" tIns="50800" rIns="50800" bIns="50800" anchor="ctr" anchorCtr="0">
              <a:noAutofit/>
            </a:bodyPr>
            <a:lstStyle/>
            <a:p>
              <a:pPr marL="0" marR="0" lvl="0" indent="0" algn="ctr" rtl="0">
                <a:lnSpc>
                  <a:spcPct val="108888"/>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02" name="Google Shape;102;p13"/>
          <p:cNvGrpSpPr/>
          <p:nvPr/>
        </p:nvGrpSpPr>
        <p:grpSpPr>
          <a:xfrm>
            <a:off x="624525" y="9999627"/>
            <a:ext cx="570063" cy="692373"/>
            <a:chOff x="0" y="-28575"/>
            <a:chExt cx="472032" cy="573310"/>
          </a:xfrm>
        </p:grpSpPr>
        <p:sp>
          <p:nvSpPr>
            <p:cNvPr id="103" name="Google Shape;103;p13"/>
            <p:cNvSpPr/>
            <p:nvPr/>
          </p:nvSpPr>
          <p:spPr>
            <a:xfrm>
              <a:off x="0" y="0"/>
              <a:ext cx="472032" cy="544735"/>
            </a:xfrm>
            <a:custGeom>
              <a:avLst/>
              <a:gdLst/>
              <a:ahLst/>
              <a:cxnLst/>
              <a:rect l="l" t="t" r="r" b="b"/>
              <a:pathLst>
                <a:path w="472032" h="544735" extrusionOk="0">
                  <a:moveTo>
                    <a:pt x="203200" y="0"/>
                  </a:moveTo>
                  <a:lnTo>
                    <a:pt x="472032" y="0"/>
                  </a:lnTo>
                  <a:lnTo>
                    <a:pt x="268832" y="544735"/>
                  </a:lnTo>
                  <a:lnTo>
                    <a:pt x="0" y="544735"/>
                  </a:lnTo>
                  <a:lnTo>
                    <a:pt x="203200" y="0"/>
                  </a:lnTo>
                  <a:close/>
                </a:path>
              </a:pathLst>
            </a:custGeom>
            <a:solidFill>
              <a:srgbClr val="2D276A"/>
            </a:solidFill>
            <a:ln>
              <a:noFill/>
            </a:ln>
          </p:spPr>
        </p:sp>
        <p:sp>
          <p:nvSpPr>
            <p:cNvPr id="104" name="Google Shape;104;p13"/>
            <p:cNvSpPr txBox="1"/>
            <p:nvPr/>
          </p:nvSpPr>
          <p:spPr>
            <a:xfrm>
              <a:off x="101600" y="-28575"/>
              <a:ext cx="268832" cy="573310"/>
            </a:xfrm>
            <a:prstGeom prst="rect">
              <a:avLst/>
            </a:prstGeom>
            <a:noFill/>
            <a:ln>
              <a:noFill/>
            </a:ln>
          </p:spPr>
          <p:txBody>
            <a:bodyPr spcFirstLastPara="1" wrap="square" lIns="50800" tIns="50800" rIns="50800" bIns="50800" anchor="ctr" anchorCtr="0">
              <a:noAutofit/>
            </a:bodyPr>
            <a:lstStyle/>
            <a:p>
              <a:pPr marL="0" marR="0" lvl="0" indent="0" algn="ctr" rtl="0">
                <a:lnSpc>
                  <a:spcPct val="108888"/>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05" name="Google Shape;105;p13"/>
          <p:cNvGrpSpPr/>
          <p:nvPr/>
        </p:nvGrpSpPr>
        <p:grpSpPr>
          <a:xfrm>
            <a:off x="1130018" y="9999627"/>
            <a:ext cx="570063" cy="692373"/>
            <a:chOff x="0" y="-28575"/>
            <a:chExt cx="472032" cy="573310"/>
          </a:xfrm>
        </p:grpSpPr>
        <p:sp>
          <p:nvSpPr>
            <p:cNvPr id="106" name="Google Shape;106;p13"/>
            <p:cNvSpPr/>
            <p:nvPr/>
          </p:nvSpPr>
          <p:spPr>
            <a:xfrm>
              <a:off x="0" y="0"/>
              <a:ext cx="472032" cy="544735"/>
            </a:xfrm>
            <a:custGeom>
              <a:avLst/>
              <a:gdLst/>
              <a:ahLst/>
              <a:cxnLst/>
              <a:rect l="l" t="t" r="r" b="b"/>
              <a:pathLst>
                <a:path w="472032" h="544735" extrusionOk="0">
                  <a:moveTo>
                    <a:pt x="203200" y="0"/>
                  </a:moveTo>
                  <a:lnTo>
                    <a:pt x="472032" y="0"/>
                  </a:lnTo>
                  <a:lnTo>
                    <a:pt x="268832" y="544735"/>
                  </a:lnTo>
                  <a:lnTo>
                    <a:pt x="0" y="544735"/>
                  </a:lnTo>
                  <a:lnTo>
                    <a:pt x="203200" y="0"/>
                  </a:lnTo>
                  <a:close/>
                </a:path>
              </a:pathLst>
            </a:custGeom>
            <a:solidFill>
              <a:srgbClr val="2D276A"/>
            </a:solidFill>
            <a:ln>
              <a:noFill/>
            </a:ln>
          </p:spPr>
        </p:sp>
        <p:sp>
          <p:nvSpPr>
            <p:cNvPr id="107" name="Google Shape;107;p13"/>
            <p:cNvSpPr txBox="1"/>
            <p:nvPr/>
          </p:nvSpPr>
          <p:spPr>
            <a:xfrm>
              <a:off x="101600" y="-28575"/>
              <a:ext cx="268832" cy="573310"/>
            </a:xfrm>
            <a:prstGeom prst="rect">
              <a:avLst/>
            </a:prstGeom>
            <a:noFill/>
            <a:ln>
              <a:noFill/>
            </a:ln>
          </p:spPr>
          <p:txBody>
            <a:bodyPr spcFirstLastPara="1" wrap="square" lIns="50800" tIns="50800" rIns="50800" bIns="50800" anchor="ctr" anchorCtr="0">
              <a:noAutofit/>
            </a:bodyPr>
            <a:lstStyle/>
            <a:p>
              <a:pPr marL="0" marR="0" lvl="0" indent="0" algn="ctr" rtl="0">
                <a:lnSpc>
                  <a:spcPct val="108888"/>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08" name="Google Shape;108;p13"/>
          <p:cNvGrpSpPr/>
          <p:nvPr/>
        </p:nvGrpSpPr>
        <p:grpSpPr>
          <a:xfrm>
            <a:off x="5788880" y="-45549"/>
            <a:ext cx="570063" cy="769259"/>
            <a:chOff x="0" y="-28575"/>
            <a:chExt cx="472032" cy="664913"/>
          </a:xfrm>
        </p:grpSpPr>
        <p:sp>
          <p:nvSpPr>
            <p:cNvPr id="109" name="Google Shape;109;p13"/>
            <p:cNvSpPr/>
            <p:nvPr/>
          </p:nvSpPr>
          <p:spPr>
            <a:xfrm>
              <a:off x="0" y="0"/>
              <a:ext cx="472032" cy="636338"/>
            </a:xfrm>
            <a:custGeom>
              <a:avLst/>
              <a:gdLst/>
              <a:ahLst/>
              <a:cxnLst/>
              <a:rect l="l" t="t" r="r" b="b"/>
              <a:pathLst>
                <a:path w="472032" h="636338" extrusionOk="0">
                  <a:moveTo>
                    <a:pt x="203200" y="0"/>
                  </a:moveTo>
                  <a:lnTo>
                    <a:pt x="472032" y="0"/>
                  </a:lnTo>
                  <a:lnTo>
                    <a:pt x="268832" y="636338"/>
                  </a:lnTo>
                  <a:lnTo>
                    <a:pt x="0" y="636338"/>
                  </a:lnTo>
                  <a:lnTo>
                    <a:pt x="203200" y="0"/>
                  </a:lnTo>
                  <a:close/>
                </a:path>
              </a:pathLst>
            </a:custGeom>
            <a:solidFill>
              <a:srgbClr val="2D276A"/>
            </a:solidFill>
            <a:ln>
              <a:noFill/>
            </a:ln>
          </p:spPr>
        </p:sp>
        <p:sp>
          <p:nvSpPr>
            <p:cNvPr id="110" name="Google Shape;110;p13"/>
            <p:cNvSpPr txBox="1"/>
            <p:nvPr/>
          </p:nvSpPr>
          <p:spPr>
            <a:xfrm>
              <a:off x="101600" y="-28575"/>
              <a:ext cx="268832" cy="664913"/>
            </a:xfrm>
            <a:prstGeom prst="rect">
              <a:avLst/>
            </a:prstGeom>
            <a:noFill/>
            <a:ln>
              <a:noFill/>
            </a:ln>
          </p:spPr>
          <p:txBody>
            <a:bodyPr spcFirstLastPara="1" wrap="square" lIns="50800" tIns="50800" rIns="50800" bIns="50800" anchor="ctr" anchorCtr="0">
              <a:noAutofit/>
            </a:bodyPr>
            <a:lstStyle/>
            <a:p>
              <a:pPr marL="0" marR="0" lvl="0" indent="0" algn="ctr" rtl="0">
                <a:lnSpc>
                  <a:spcPct val="108888"/>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11" name="Google Shape;111;p13"/>
          <p:cNvGrpSpPr/>
          <p:nvPr/>
        </p:nvGrpSpPr>
        <p:grpSpPr>
          <a:xfrm>
            <a:off x="6299877" y="-58602"/>
            <a:ext cx="570063" cy="782311"/>
            <a:chOff x="0" y="-28575"/>
            <a:chExt cx="472032" cy="664913"/>
          </a:xfrm>
        </p:grpSpPr>
        <p:sp>
          <p:nvSpPr>
            <p:cNvPr id="112" name="Google Shape;112;p13"/>
            <p:cNvSpPr/>
            <p:nvPr/>
          </p:nvSpPr>
          <p:spPr>
            <a:xfrm>
              <a:off x="0" y="0"/>
              <a:ext cx="472032" cy="636338"/>
            </a:xfrm>
            <a:custGeom>
              <a:avLst/>
              <a:gdLst/>
              <a:ahLst/>
              <a:cxnLst/>
              <a:rect l="l" t="t" r="r" b="b"/>
              <a:pathLst>
                <a:path w="472032" h="636338" extrusionOk="0">
                  <a:moveTo>
                    <a:pt x="203200" y="0"/>
                  </a:moveTo>
                  <a:lnTo>
                    <a:pt x="472032" y="0"/>
                  </a:lnTo>
                  <a:lnTo>
                    <a:pt x="268832" y="636338"/>
                  </a:lnTo>
                  <a:lnTo>
                    <a:pt x="0" y="636338"/>
                  </a:lnTo>
                  <a:lnTo>
                    <a:pt x="203200" y="0"/>
                  </a:lnTo>
                  <a:close/>
                </a:path>
              </a:pathLst>
            </a:custGeom>
            <a:solidFill>
              <a:srgbClr val="2D276A"/>
            </a:solidFill>
            <a:ln>
              <a:noFill/>
            </a:ln>
          </p:spPr>
        </p:sp>
        <p:sp>
          <p:nvSpPr>
            <p:cNvPr id="113" name="Google Shape;113;p13"/>
            <p:cNvSpPr txBox="1"/>
            <p:nvPr/>
          </p:nvSpPr>
          <p:spPr>
            <a:xfrm>
              <a:off x="101600" y="-28575"/>
              <a:ext cx="268832" cy="664913"/>
            </a:xfrm>
            <a:prstGeom prst="rect">
              <a:avLst/>
            </a:prstGeom>
            <a:noFill/>
            <a:ln>
              <a:noFill/>
            </a:ln>
          </p:spPr>
          <p:txBody>
            <a:bodyPr spcFirstLastPara="1" wrap="square" lIns="50800" tIns="50800" rIns="50800" bIns="50800" anchor="ctr" anchorCtr="0">
              <a:noAutofit/>
            </a:bodyPr>
            <a:lstStyle/>
            <a:p>
              <a:pPr marL="0" marR="0" lvl="0" indent="0" algn="ctr" rtl="0">
                <a:lnSpc>
                  <a:spcPct val="108888"/>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grpSp>
        <p:nvGrpSpPr>
          <p:cNvPr id="114" name="Google Shape;114;p13"/>
          <p:cNvGrpSpPr/>
          <p:nvPr/>
        </p:nvGrpSpPr>
        <p:grpSpPr>
          <a:xfrm>
            <a:off x="6805370" y="-58602"/>
            <a:ext cx="570063" cy="782311"/>
            <a:chOff x="0" y="-28575"/>
            <a:chExt cx="472032" cy="664913"/>
          </a:xfrm>
        </p:grpSpPr>
        <p:sp>
          <p:nvSpPr>
            <p:cNvPr id="115" name="Google Shape;115;p13"/>
            <p:cNvSpPr/>
            <p:nvPr/>
          </p:nvSpPr>
          <p:spPr>
            <a:xfrm>
              <a:off x="0" y="0"/>
              <a:ext cx="472032" cy="636338"/>
            </a:xfrm>
            <a:custGeom>
              <a:avLst/>
              <a:gdLst/>
              <a:ahLst/>
              <a:cxnLst/>
              <a:rect l="l" t="t" r="r" b="b"/>
              <a:pathLst>
                <a:path w="472032" h="636338" extrusionOk="0">
                  <a:moveTo>
                    <a:pt x="203200" y="0"/>
                  </a:moveTo>
                  <a:lnTo>
                    <a:pt x="472032" y="0"/>
                  </a:lnTo>
                  <a:lnTo>
                    <a:pt x="268832" y="636338"/>
                  </a:lnTo>
                  <a:lnTo>
                    <a:pt x="0" y="636338"/>
                  </a:lnTo>
                  <a:lnTo>
                    <a:pt x="203200" y="0"/>
                  </a:lnTo>
                  <a:close/>
                </a:path>
              </a:pathLst>
            </a:custGeom>
            <a:solidFill>
              <a:srgbClr val="2D276A"/>
            </a:solidFill>
            <a:ln>
              <a:noFill/>
            </a:ln>
          </p:spPr>
        </p:sp>
        <p:sp>
          <p:nvSpPr>
            <p:cNvPr id="116" name="Google Shape;116;p13"/>
            <p:cNvSpPr txBox="1"/>
            <p:nvPr/>
          </p:nvSpPr>
          <p:spPr>
            <a:xfrm>
              <a:off x="101600" y="-28575"/>
              <a:ext cx="268832" cy="664913"/>
            </a:xfrm>
            <a:prstGeom prst="rect">
              <a:avLst/>
            </a:prstGeom>
            <a:noFill/>
            <a:ln>
              <a:noFill/>
            </a:ln>
          </p:spPr>
          <p:txBody>
            <a:bodyPr spcFirstLastPara="1" wrap="square" lIns="50800" tIns="50800" rIns="50800" bIns="50800" anchor="ctr" anchorCtr="0">
              <a:noAutofit/>
            </a:bodyPr>
            <a:lstStyle/>
            <a:p>
              <a:pPr marL="0" marR="0" lvl="0" indent="0" algn="ctr" rtl="0">
                <a:lnSpc>
                  <a:spcPct val="108888"/>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sp>
        <p:nvSpPr>
          <p:cNvPr id="117" name="Google Shape;117;p13"/>
          <p:cNvSpPr/>
          <p:nvPr/>
        </p:nvSpPr>
        <p:spPr>
          <a:xfrm>
            <a:off x="-14808" y="723709"/>
            <a:ext cx="1974453" cy="1391569"/>
          </a:xfrm>
          <a:custGeom>
            <a:avLst/>
            <a:gdLst/>
            <a:ahLst/>
            <a:cxnLst/>
            <a:rect l="l" t="t" r="r" b="b"/>
            <a:pathLst>
              <a:path w="1974453" h="1391569" extrusionOk="0">
                <a:moveTo>
                  <a:pt x="0" y="0"/>
                </a:moveTo>
                <a:lnTo>
                  <a:pt x="1974453" y="0"/>
                </a:lnTo>
                <a:lnTo>
                  <a:pt x="1974453" y="1391569"/>
                </a:lnTo>
                <a:lnTo>
                  <a:pt x="0" y="1391569"/>
                </a:lnTo>
                <a:lnTo>
                  <a:pt x="0" y="0"/>
                </a:lnTo>
                <a:close/>
              </a:path>
            </a:pathLst>
          </a:custGeom>
          <a:blipFill rotWithShape="1">
            <a:blip r:embed="rId3">
              <a:alphaModFix/>
            </a:blip>
            <a:stretch>
              <a:fillRect/>
            </a:stretch>
          </a:blipFill>
          <a:ln>
            <a:noFill/>
          </a:ln>
        </p:spPr>
      </p:sp>
      <p:sp>
        <p:nvSpPr>
          <p:cNvPr id="118" name="Google Shape;118;p13"/>
          <p:cNvSpPr txBox="1"/>
          <p:nvPr/>
        </p:nvSpPr>
        <p:spPr>
          <a:xfrm>
            <a:off x="2543237" y="482187"/>
            <a:ext cx="5041800" cy="1551194"/>
          </a:xfrm>
          <a:prstGeom prst="rect">
            <a:avLst/>
          </a:prstGeom>
          <a:noFill/>
          <a:ln>
            <a:noFill/>
          </a:ln>
        </p:spPr>
        <p:txBody>
          <a:bodyPr spcFirstLastPara="1" wrap="square" lIns="0" tIns="0" rIns="0" bIns="0" anchor="t" anchorCtr="0">
            <a:spAutoFit/>
          </a:bodyPr>
          <a:lstStyle/>
          <a:p>
            <a:pPr marL="0" marR="0" lvl="0" indent="0" algn="l" rtl="0">
              <a:lnSpc>
                <a:spcPct val="140000"/>
              </a:lnSpc>
              <a:spcBef>
                <a:spcPts val="0"/>
              </a:spcBef>
              <a:spcAft>
                <a:spcPts val="0"/>
              </a:spcAft>
              <a:buNone/>
            </a:pPr>
            <a:r>
              <a:rPr lang="en-GB" sz="7200" dirty="0" smtClean="0">
                <a:latin typeface="Montserrat" panose="020B0604020202020204" charset="0"/>
              </a:rPr>
              <a:t>French</a:t>
            </a:r>
            <a:endParaRPr sz="7200" dirty="0">
              <a:latin typeface="Montserrat" panose="020B0604020202020204" charset="0"/>
            </a:endParaRPr>
          </a:p>
        </p:txBody>
      </p:sp>
      <p:sp>
        <p:nvSpPr>
          <p:cNvPr id="119" name="Google Shape;119;p13"/>
          <p:cNvSpPr txBox="1"/>
          <p:nvPr/>
        </p:nvSpPr>
        <p:spPr>
          <a:xfrm>
            <a:off x="5051273" y="6153313"/>
            <a:ext cx="2420167" cy="1612749"/>
          </a:xfrm>
          <a:prstGeom prst="rect">
            <a:avLst/>
          </a:prstGeom>
          <a:noFill/>
          <a:ln>
            <a:noFill/>
          </a:ln>
        </p:spPr>
        <p:txBody>
          <a:bodyPr spcFirstLastPara="1" wrap="square" lIns="0" tIns="0" rIns="0" bIns="0" anchor="t" anchorCtr="0">
            <a:spAutoFit/>
          </a:bodyPr>
          <a:lstStyle/>
          <a:p>
            <a:pPr marL="152400" lvl="0">
              <a:lnSpc>
                <a:spcPct val="140000"/>
              </a:lnSpc>
              <a:buClr>
                <a:srgbClr val="2D276A"/>
              </a:buClr>
              <a:buSzPts val="1200"/>
            </a:pPr>
            <a:r>
              <a:rPr lang="en-GB" sz="1000" b="1" dirty="0">
                <a:latin typeface="+mn-lt"/>
                <a:hlinkClick r:id="rId4"/>
              </a:rPr>
              <a:t>http://www.tv5monde.com</a:t>
            </a:r>
            <a:endParaRPr lang="en-GB" sz="1000" b="1" dirty="0">
              <a:latin typeface="+mn-lt"/>
            </a:endParaRPr>
          </a:p>
          <a:p>
            <a:pPr marL="152400" lvl="0">
              <a:lnSpc>
                <a:spcPct val="140000"/>
              </a:lnSpc>
              <a:buClr>
                <a:srgbClr val="2D276A"/>
              </a:buClr>
              <a:buSzPts val="1200"/>
            </a:pPr>
            <a:r>
              <a:rPr lang="en-GB" sz="1000" b="1" dirty="0">
                <a:latin typeface="+mn-lt"/>
                <a:hlinkClick r:id="rId5"/>
              </a:rPr>
              <a:t>http://apprendre.tv5monde.com</a:t>
            </a:r>
            <a:endParaRPr lang="en-GB" sz="1000" b="1" dirty="0">
              <a:latin typeface="+mn-lt"/>
            </a:endParaRPr>
          </a:p>
          <a:p>
            <a:pPr marL="152400" lvl="0">
              <a:lnSpc>
                <a:spcPct val="140000"/>
              </a:lnSpc>
              <a:buClr>
                <a:srgbClr val="2D276A"/>
              </a:buClr>
              <a:buSzPts val="1200"/>
            </a:pPr>
            <a:r>
              <a:rPr lang="es-ES" sz="1000" b="1" dirty="0">
                <a:latin typeface="+mn-lt"/>
                <a:hlinkClick r:id="rId6"/>
              </a:rPr>
              <a:t>https://www.tf1.fr/programmes-tv</a:t>
            </a:r>
            <a:endParaRPr lang="es-ES" sz="1000" b="1" dirty="0">
              <a:latin typeface="+mn-lt"/>
            </a:endParaRPr>
          </a:p>
          <a:p>
            <a:pPr>
              <a:lnSpc>
                <a:spcPct val="107000"/>
              </a:lnSpc>
              <a:spcAft>
                <a:spcPts val="800"/>
              </a:spcAft>
            </a:pPr>
            <a:r>
              <a:rPr lang="en-GB" sz="1000" b="1" dirty="0">
                <a:latin typeface="+mn-lt"/>
                <a:ea typeface="Calibri" panose="020F0502020204030204" pitchFamily="34" charset="0"/>
                <a:cs typeface="Times New Roman" panose="02020603050405020304" pitchFamily="18" charset="0"/>
              </a:rPr>
              <a:t>     </a:t>
            </a:r>
            <a:r>
              <a:rPr lang="en-GB" sz="1000" b="1" dirty="0">
                <a:latin typeface="+mn-lt"/>
                <a:ea typeface="Calibri" panose="020F0502020204030204" pitchFamily="34" charset="0"/>
                <a:cs typeface="Times New Roman" panose="02020603050405020304" pitchFamily="18" charset="0"/>
                <a:hlinkClick r:id="rId7"/>
              </a:rPr>
              <a:t>https://www.6play.fr/</a:t>
            </a:r>
            <a:endParaRPr lang="en-GB" sz="1000" b="1" dirty="0">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000" b="1" dirty="0">
                <a:latin typeface="+mn-lt"/>
                <a:ea typeface="Calibri" panose="020F0502020204030204" pitchFamily="34" charset="0"/>
                <a:cs typeface="Times New Roman" panose="02020603050405020304" pitchFamily="18" charset="0"/>
                <a:hlinkClick r:id="rId8"/>
              </a:rPr>
              <a:t>http://www.bbc.co.uk/languages/french/tv/</a:t>
            </a:r>
            <a:endParaRPr lang="en-GB" sz="1000" b="1" dirty="0">
              <a:latin typeface="+mn-lt"/>
              <a:ea typeface="Calibri" panose="020F0502020204030204" pitchFamily="34" charset="0"/>
              <a:cs typeface="Times New Roman" panose="02020603050405020304" pitchFamily="18" charset="0"/>
            </a:endParaRPr>
          </a:p>
          <a:p>
            <a:pPr>
              <a:lnSpc>
                <a:spcPct val="107000"/>
              </a:lnSpc>
              <a:spcAft>
                <a:spcPts val="800"/>
              </a:spcAft>
            </a:pPr>
            <a:r>
              <a:rPr lang="en-GB" sz="1000" b="1" dirty="0">
                <a:latin typeface="+mn-lt"/>
                <a:ea typeface="Calibri" panose="020F0502020204030204" pitchFamily="34" charset="0"/>
                <a:cs typeface="Times New Roman" panose="02020603050405020304" pitchFamily="18" charset="0"/>
                <a:hlinkClick r:id="rId9"/>
              </a:rPr>
              <a:t>https://www.1jour1actu.com/</a:t>
            </a:r>
            <a:endParaRPr lang="en-GB" sz="1000" b="1" dirty="0">
              <a:latin typeface="+mn-lt"/>
              <a:ea typeface="Calibri" panose="020F0502020204030204" pitchFamily="34" charset="0"/>
              <a:cs typeface="Times New Roman" panose="02020603050405020304" pitchFamily="18" charset="0"/>
            </a:endParaRPr>
          </a:p>
        </p:txBody>
      </p:sp>
      <p:sp>
        <p:nvSpPr>
          <p:cNvPr id="120" name="Google Shape;120;p13"/>
          <p:cNvSpPr txBox="1"/>
          <p:nvPr/>
        </p:nvSpPr>
        <p:spPr>
          <a:xfrm>
            <a:off x="5176972" y="5728460"/>
            <a:ext cx="1692968" cy="306705"/>
          </a:xfrm>
          <a:prstGeom prst="rect">
            <a:avLst/>
          </a:prstGeom>
          <a:noFill/>
          <a:ln>
            <a:noFill/>
          </a:ln>
        </p:spPr>
        <p:txBody>
          <a:bodyPr spcFirstLastPara="1" wrap="square" lIns="0" tIns="0" rIns="0" bIns="0" anchor="t" anchorCtr="0">
            <a:spAutoFit/>
          </a:bodyPr>
          <a:lstStyle/>
          <a:p>
            <a:pPr marL="0" marR="0" lvl="0" indent="0" algn="l" rtl="0">
              <a:lnSpc>
                <a:spcPct val="140022"/>
              </a:lnSpc>
              <a:spcBef>
                <a:spcPts val="0"/>
              </a:spcBef>
              <a:spcAft>
                <a:spcPts val="0"/>
              </a:spcAft>
              <a:buNone/>
            </a:pPr>
            <a:r>
              <a:rPr lang="en-US" sz="1799" b="1" i="0" u="none" strike="noStrike" cap="none" dirty="0">
                <a:solidFill>
                  <a:srgbClr val="2D276A"/>
                </a:solidFill>
                <a:latin typeface="Montserrat"/>
                <a:ea typeface="Montserrat"/>
                <a:cs typeface="Montserrat"/>
                <a:sym typeface="Montserrat"/>
              </a:rPr>
              <a:t>Watch</a:t>
            </a:r>
            <a:endParaRPr dirty="0"/>
          </a:p>
        </p:txBody>
      </p:sp>
      <p:sp>
        <p:nvSpPr>
          <p:cNvPr id="121" name="Google Shape;121;p13"/>
          <p:cNvSpPr txBox="1"/>
          <p:nvPr/>
        </p:nvSpPr>
        <p:spPr>
          <a:xfrm>
            <a:off x="5027420" y="7785204"/>
            <a:ext cx="1692968" cy="306705"/>
          </a:xfrm>
          <a:prstGeom prst="rect">
            <a:avLst/>
          </a:prstGeom>
          <a:noFill/>
          <a:ln>
            <a:noFill/>
          </a:ln>
        </p:spPr>
        <p:txBody>
          <a:bodyPr spcFirstLastPara="1" wrap="square" lIns="0" tIns="0" rIns="0" bIns="0" anchor="t" anchorCtr="0">
            <a:spAutoFit/>
          </a:bodyPr>
          <a:lstStyle/>
          <a:p>
            <a:pPr marL="0" marR="0" lvl="0" indent="0" algn="l" rtl="0">
              <a:lnSpc>
                <a:spcPct val="140022"/>
              </a:lnSpc>
              <a:spcBef>
                <a:spcPts val="0"/>
              </a:spcBef>
              <a:spcAft>
                <a:spcPts val="0"/>
              </a:spcAft>
              <a:buNone/>
            </a:pPr>
            <a:r>
              <a:rPr lang="en-US" sz="1799" b="1" i="0" u="none" strike="noStrike" cap="none" dirty="0">
                <a:solidFill>
                  <a:srgbClr val="2D276A"/>
                </a:solidFill>
                <a:latin typeface="Montserrat"/>
                <a:ea typeface="Montserrat"/>
                <a:cs typeface="Montserrat"/>
                <a:sym typeface="Montserrat"/>
              </a:rPr>
              <a:t>Listen</a:t>
            </a:r>
            <a:endParaRPr dirty="0"/>
          </a:p>
        </p:txBody>
      </p:sp>
      <p:sp>
        <p:nvSpPr>
          <p:cNvPr id="123" name="Google Shape;123;p13"/>
          <p:cNvSpPr txBox="1"/>
          <p:nvPr/>
        </p:nvSpPr>
        <p:spPr>
          <a:xfrm>
            <a:off x="15787" y="3670173"/>
            <a:ext cx="4035300" cy="3999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en-US" sz="2599" b="1" i="0" u="none" strike="noStrike" cap="none">
                <a:solidFill>
                  <a:srgbClr val="121351"/>
                </a:solidFill>
                <a:latin typeface="Montserrat"/>
                <a:ea typeface="Montserrat"/>
                <a:cs typeface="Montserrat"/>
                <a:sym typeface="Montserrat"/>
              </a:rPr>
              <a:t>Reading</a:t>
            </a:r>
            <a:endParaRPr sz="800">
              <a:solidFill>
                <a:srgbClr val="121351"/>
              </a:solidFill>
            </a:endParaRPr>
          </a:p>
        </p:txBody>
      </p:sp>
      <p:grpSp>
        <p:nvGrpSpPr>
          <p:cNvPr id="124" name="Google Shape;124;p13"/>
          <p:cNvGrpSpPr/>
          <p:nvPr/>
        </p:nvGrpSpPr>
        <p:grpSpPr>
          <a:xfrm>
            <a:off x="5023968" y="2320677"/>
            <a:ext cx="2551819" cy="823734"/>
            <a:chOff x="0" y="-28575"/>
            <a:chExt cx="914514" cy="295208"/>
          </a:xfrm>
        </p:grpSpPr>
        <p:sp>
          <p:nvSpPr>
            <p:cNvPr id="125" name="Google Shape;125;p13"/>
            <p:cNvSpPr/>
            <p:nvPr/>
          </p:nvSpPr>
          <p:spPr>
            <a:xfrm>
              <a:off x="0" y="0"/>
              <a:ext cx="914514" cy="266633"/>
            </a:xfrm>
            <a:custGeom>
              <a:avLst/>
              <a:gdLst/>
              <a:ahLst/>
              <a:cxnLst/>
              <a:rect l="l" t="t" r="r" b="b"/>
              <a:pathLst>
                <a:path w="914514" h="266633" extrusionOk="0">
                  <a:moveTo>
                    <a:pt x="0" y="0"/>
                  </a:moveTo>
                  <a:lnTo>
                    <a:pt x="914514" y="0"/>
                  </a:lnTo>
                  <a:lnTo>
                    <a:pt x="914514" y="266633"/>
                  </a:lnTo>
                  <a:lnTo>
                    <a:pt x="0" y="266633"/>
                  </a:lnTo>
                  <a:close/>
                </a:path>
              </a:pathLst>
            </a:custGeom>
            <a:solidFill>
              <a:srgbClr val="ED989A"/>
            </a:solidFill>
            <a:ln>
              <a:noFill/>
            </a:ln>
          </p:spPr>
        </p:sp>
        <p:sp>
          <p:nvSpPr>
            <p:cNvPr id="126" name="Google Shape;126;p13"/>
            <p:cNvSpPr txBox="1"/>
            <p:nvPr/>
          </p:nvSpPr>
          <p:spPr>
            <a:xfrm>
              <a:off x="0" y="-28575"/>
              <a:ext cx="914514" cy="295208"/>
            </a:xfrm>
            <a:prstGeom prst="rect">
              <a:avLst/>
            </a:prstGeom>
            <a:noFill/>
            <a:ln>
              <a:noFill/>
            </a:ln>
          </p:spPr>
          <p:txBody>
            <a:bodyPr spcFirstLastPara="1" wrap="square" lIns="50800" tIns="50800" rIns="50800" bIns="50800" anchor="ctr" anchorCtr="0">
              <a:noAutofit/>
            </a:bodyPr>
            <a:lstStyle/>
            <a:p>
              <a:pPr marL="0" marR="0" lvl="0" indent="0" algn="ctr" rtl="0">
                <a:lnSpc>
                  <a:spcPct val="108888"/>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sp>
        <p:nvSpPr>
          <p:cNvPr id="127" name="Google Shape;127;p13"/>
          <p:cNvSpPr txBox="1"/>
          <p:nvPr/>
        </p:nvSpPr>
        <p:spPr>
          <a:xfrm>
            <a:off x="5014718" y="2339670"/>
            <a:ext cx="2525707" cy="575945"/>
          </a:xfrm>
          <a:prstGeom prst="rect">
            <a:avLst/>
          </a:prstGeom>
          <a:noFill/>
          <a:ln>
            <a:noFill/>
          </a:ln>
        </p:spPr>
        <p:txBody>
          <a:bodyPr spcFirstLastPara="1" wrap="square" lIns="0" tIns="0" rIns="0" bIns="0" anchor="t" anchorCtr="0">
            <a:spAutoFit/>
          </a:bodyPr>
          <a:lstStyle/>
          <a:p>
            <a:pPr marL="0" marR="0" lvl="0" indent="0" algn="ctr" rtl="0">
              <a:lnSpc>
                <a:spcPct val="140023"/>
              </a:lnSpc>
              <a:spcBef>
                <a:spcPts val="0"/>
              </a:spcBef>
              <a:spcAft>
                <a:spcPts val="0"/>
              </a:spcAft>
              <a:buNone/>
            </a:pPr>
            <a:r>
              <a:rPr lang="en-US" sz="1699" b="1" i="0" u="none" strike="noStrike" cap="none" dirty="0">
                <a:solidFill>
                  <a:srgbClr val="2D276A"/>
                </a:solidFill>
                <a:latin typeface="Montserrat"/>
                <a:ea typeface="Montserrat"/>
                <a:cs typeface="Montserrat"/>
                <a:sym typeface="Montserrat"/>
              </a:rPr>
              <a:t>What else could I do to prepare?</a:t>
            </a:r>
            <a:endParaRPr dirty="0"/>
          </a:p>
        </p:txBody>
      </p:sp>
      <p:grpSp>
        <p:nvGrpSpPr>
          <p:cNvPr id="128" name="Google Shape;128;p13"/>
          <p:cNvGrpSpPr/>
          <p:nvPr/>
        </p:nvGrpSpPr>
        <p:grpSpPr>
          <a:xfrm>
            <a:off x="5023968" y="3065626"/>
            <a:ext cx="2561069" cy="2468568"/>
            <a:chOff x="0" y="-28575"/>
            <a:chExt cx="914514" cy="796999"/>
          </a:xfrm>
        </p:grpSpPr>
        <p:sp>
          <p:nvSpPr>
            <p:cNvPr id="129" name="Google Shape;129;p13"/>
            <p:cNvSpPr/>
            <p:nvPr/>
          </p:nvSpPr>
          <p:spPr>
            <a:xfrm>
              <a:off x="0" y="0"/>
              <a:ext cx="914514" cy="768424"/>
            </a:xfrm>
            <a:custGeom>
              <a:avLst/>
              <a:gdLst/>
              <a:ahLst/>
              <a:cxnLst/>
              <a:rect l="l" t="t" r="r" b="b"/>
              <a:pathLst>
                <a:path w="914514" h="768424" extrusionOk="0">
                  <a:moveTo>
                    <a:pt x="0" y="0"/>
                  </a:moveTo>
                  <a:lnTo>
                    <a:pt x="914514" y="0"/>
                  </a:lnTo>
                  <a:lnTo>
                    <a:pt x="914514" y="768424"/>
                  </a:lnTo>
                  <a:lnTo>
                    <a:pt x="0" y="768424"/>
                  </a:lnTo>
                  <a:close/>
                </a:path>
              </a:pathLst>
            </a:custGeom>
            <a:solidFill>
              <a:srgbClr val="ED989A"/>
            </a:solidFill>
            <a:ln>
              <a:noFill/>
            </a:ln>
          </p:spPr>
        </p:sp>
        <p:sp>
          <p:nvSpPr>
            <p:cNvPr id="130" name="Google Shape;130;p13"/>
            <p:cNvSpPr txBox="1"/>
            <p:nvPr/>
          </p:nvSpPr>
          <p:spPr>
            <a:xfrm>
              <a:off x="0" y="-28575"/>
              <a:ext cx="914514" cy="796999"/>
            </a:xfrm>
            <a:prstGeom prst="rect">
              <a:avLst/>
            </a:prstGeom>
            <a:noFill/>
            <a:ln>
              <a:noFill/>
            </a:ln>
          </p:spPr>
          <p:txBody>
            <a:bodyPr spcFirstLastPara="1" wrap="square" lIns="50800" tIns="50800" rIns="50800" bIns="50800" anchor="ctr" anchorCtr="0">
              <a:noAutofit/>
            </a:bodyPr>
            <a:lstStyle/>
            <a:p>
              <a:pPr marL="0" marR="0" lvl="0" indent="0" algn="ctr" rtl="0">
                <a:lnSpc>
                  <a:spcPct val="108888"/>
                </a:lnSpc>
                <a:spcBef>
                  <a:spcPts val="0"/>
                </a:spcBef>
                <a:spcAft>
                  <a:spcPts val="0"/>
                </a:spcAft>
                <a:buNone/>
              </a:pPr>
              <a:endParaRPr sz="1800" b="0" i="0" u="none" strike="noStrike" cap="none">
                <a:solidFill>
                  <a:schemeClr val="dk1"/>
                </a:solidFill>
                <a:latin typeface="Calibri"/>
                <a:ea typeface="Calibri"/>
                <a:cs typeface="Calibri"/>
                <a:sym typeface="Calibri"/>
              </a:endParaRPr>
            </a:p>
          </p:txBody>
        </p:sp>
      </p:grpSp>
      <p:sp>
        <p:nvSpPr>
          <p:cNvPr id="131" name="Google Shape;131;p13"/>
          <p:cNvSpPr txBox="1"/>
          <p:nvPr/>
        </p:nvSpPr>
        <p:spPr>
          <a:xfrm>
            <a:off x="4921025" y="3236348"/>
            <a:ext cx="2658925" cy="2843855"/>
          </a:xfrm>
          <a:prstGeom prst="rect">
            <a:avLst/>
          </a:prstGeom>
          <a:noFill/>
          <a:ln>
            <a:noFill/>
          </a:ln>
        </p:spPr>
        <p:txBody>
          <a:bodyPr spcFirstLastPara="1" wrap="square" lIns="0" tIns="0" rIns="0" bIns="0" anchor="t" anchorCtr="0">
            <a:spAutoFit/>
          </a:bodyPr>
          <a:lstStyle/>
          <a:p>
            <a:pPr marL="152400" lvl="0" algn="just">
              <a:lnSpc>
                <a:spcPct val="140000"/>
              </a:lnSpc>
              <a:buClr>
                <a:srgbClr val="2D276A"/>
              </a:buClr>
              <a:buSzPts val="1200"/>
            </a:pPr>
            <a:r>
              <a:rPr lang="en-GB" sz="1000" b="1" dirty="0">
                <a:latin typeface="+mj-lt"/>
                <a:hlinkClick r:id="rId10"/>
              </a:rPr>
              <a:t>http://www.lefigaro.fr/</a:t>
            </a:r>
            <a:endParaRPr lang="en-GB" sz="1000" b="1" dirty="0">
              <a:latin typeface="+mj-lt"/>
            </a:endParaRPr>
          </a:p>
          <a:p>
            <a:pPr marL="152400" lvl="0">
              <a:lnSpc>
                <a:spcPct val="140000"/>
              </a:lnSpc>
              <a:buClr>
                <a:srgbClr val="2D276A"/>
              </a:buClr>
              <a:buSzPts val="1200"/>
            </a:pPr>
            <a:r>
              <a:rPr lang="en-GB" sz="1000" b="1" dirty="0">
                <a:latin typeface="+mj-lt"/>
              </a:rPr>
              <a:t>Like many French newspapers, Le Figaro is available to read online. You don’t have to read the full paper cover to cover, just try to find one article that grabs your attention.</a:t>
            </a:r>
            <a:r>
              <a:rPr lang="en-US" sz="1000" b="1" dirty="0">
                <a:solidFill>
                  <a:srgbClr val="2D276A"/>
                </a:solidFill>
                <a:latin typeface="+mj-lt"/>
                <a:ea typeface="Montserrat"/>
                <a:cs typeface="Montserrat"/>
                <a:sym typeface="Montserrat"/>
              </a:rPr>
              <a:t> </a:t>
            </a:r>
            <a:r>
              <a:rPr lang="en-GB" sz="1000" b="1" dirty="0">
                <a:latin typeface="+mj-lt"/>
                <a:hlinkClick r:id="rId11"/>
              </a:rPr>
              <a:t>http://www.20minutes.fr</a:t>
            </a:r>
            <a:endParaRPr lang="en-GB" sz="1000" b="1" dirty="0">
              <a:latin typeface="+mj-lt"/>
            </a:endParaRPr>
          </a:p>
          <a:p>
            <a:pPr marL="152400" lvl="0">
              <a:lnSpc>
                <a:spcPct val="140000"/>
              </a:lnSpc>
              <a:buClr>
                <a:srgbClr val="2D276A"/>
              </a:buClr>
              <a:buSzPts val="1200"/>
            </a:pPr>
            <a:r>
              <a:rPr lang="en-GB" sz="1000" b="1" dirty="0">
                <a:latin typeface="+mj-lt"/>
                <a:hlinkClick r:id="rId12"/>
              </a:rPr>
              <a:t>https://www.20minutes.fr/dossier/video</a:t>
            </a:r>
            <a:endParaRPr lang="en-GB" sz="1000" b="1" dirty="0">
              <a:latin typeface="+mj-lt"/>
            </a:endParaRPr>
          </a:p>
          <a:p>
            <a:pPr marL="152400" lvl="0">
              <a:lnSpc>
                <a:spcPct val="140000"/>
              </a:lnSpc>
              <a:buClr>
                <a:srgbClr val="2D276A"/>
              </a:buClr>
              <a:buSzPts val="1200"/>
            </a:pPr>
            <a:r>
              <a:rPr lang="en-GB" sz="1000" b="1" dirty="0">
                <a:latin typeface="+mj-lt"/>
                <a:hlinkClick r:id="rId13"/>
              </a:rPr>
              <a:t>www.l-eco.fr</a:t>
            </a:r>
            <a:endParaRPr lang="en-GB" sz="1000" b="1" dirty="0">
              <a:latin typeface="+mj-lt"/>
            </a:endParaRPr>
          </a:p>
          <a:p>
            <a:pPr marL="152400" lvl="0">
              <a:lnSpc>
                <a:spcPct val="140000"/>
              </a:lnSpc>
              <a:buClr>
                <a:srgbClr val="2D276A"/>
              </a:buClr>
              <a:buSzPts val="1200"/>
            </a:pPr>
            <a:r>
              <a:rPr lang="en-GB" sz="1000" b="1" dirty="0">
                <a:latin typeface="+mj-lt"/>
                <a:hlinkClick r:id="rId14"/>
              </a:rPr>
              <a:t>www.elle.fr</a:t>
            </a:r>
            <a:endParaRPr lang="en-GB" sz="1000" b="1" dirty="0">
              <a:latin typeface="+mj-lt"/>
            </a:endParaRPr>
          </a:p>
          <a:p>
            <a:pPr marL="152400" lvl="0" algn="just">
              <a:lnSpc>
                <a:spcPct val="140000"/>
              </a:lnSpc>
              <a:buClr>
                <a:srgbClr val="2D276A"/>
              </a:buClr>
              <a:buSzPts val="1200"/>
            </a:pPr>
            <a:r>
              <a:rPr lang="en-GB" sz="1000" b="1" dirty="0">
                <a:latin typeface="+mj-lt"/>
              </a:rPr>
              <a:t>Please click on the </a:t>
            </a:r>
            <a:r>
              <a:rPr lang="en-GB" sz="1000" b="1" dirty="0"/>
              <a:t>booklet link for more reading suggestions.</a:t>
            </a:r>
          </a:p>
          <a:p>
            <a:pPr marL="152400" lvl="0" algn="just">
              <a:lnSpc>
                <a:spcPct val="140000"/>
              </a:lnSpc>
              <a:buClr>
                <a:srgbClr val="2D276A"/>
              </a:buClr>
              <a:buSzPts val="1200"/>
            </a:pPr>
            <a:endParaRPr lang="en-GB" sz="1000" b="1" dirty="0"/>
          </a:p>
        </p:txBody>
      </p:sp>
      <p:sp>
        <p:nvSpPr>
          <p:cNvPr id="132" name="Google Shape;132;p13"/>
          <p:cNvSpPr txBox="1"/>
          <p:nvPr/>
        </p:nvSpPr>
        <p:spPr>
          <a:xfrm>
            <a:off x="5035375" y="2956527"/>
            <a:ext cx="1692968" cy="306705"/>
          </a:xfrm>
          <a:prstGeom prst="rect">
            <a:avLst/>
          </a:prstGeom>
          <a:noFill/>
          <a:ln>
            <a:noFill/>
          </a:ln>
        </p:spPr>
        <p:txBody>
          <a:bodyPr spcFirstLastPara="1" wrap="square" lIns="0" tIns="0" rIns="0" bIns="0" anchor="t" anchorCtr="0">
            <a:spAutoFit/>
          </a:bodyPr>
          <a:lstStyle/>
          <a:p>
            <a:pPr marL="0" marR="0" lvl="0" indent="0" algn="l" rtl="0">
              <a:lnSpc>
                <a:spcPct val="140022"/>
              </a:lnSpc>
              <a:spcBef>
                <a:spcPts val="0"/>
              </a:spcBef>
              <a:spcAft>
                <a:spcPts val="0"/>
              </a:spcAft>
              <a:buNone/>
            </a:pPr>
            <a:r>
              <a:rPr lang="en-US" sz="1799" b="1" i="0" u="none" strike="noStrike" cap="none" dirty="0">
                <a:solidFill>
                  <a:srgbClr val="2D276A"/>
                </a:solidFill>
                <a:latin typeface="Montserrat"/>
                <a:ea typeface="Montserrat"/>
                <a:cs typeface="Montserrat"/>
                <a:sym typeface="Montserrat"/>
              </a:rPr>
              <a:t>Read</a:t>
            </a:r>
            <a:endParaRPr dirty="0"/>
          </a:p>
        </p:txBody>
      </p:sp>
      <p:sp>
        <p:nvSpPr>
          <p:cNvPr id="133" name="Google Shape;133;p13"/>
          <p:cNvSpPr txBox="1"/>
          <p:nvPr/>
        </p:nvSpPr>
        <p:spPr>
          <a:xfrm>
            <a:off x="41149" y="5794134"/>
            <a:ext cx="4943400" cy="4177297"/>
          </a:xfrm>
          <a:prstGeom prst="rect">
            <a:avLst/>
          </a:prstGeom>
          <a:noFill/>
          <a:ln>
            <a:noFill/>
          </a:ln>
        </p:spPr>
        <p:txBody>
          <a:bodyPr spcFirstLastPara="1" wrap="square" lIns="0" tIns="0" rIns="0" bIns="0" anchor="t" anchorCtr="0">
            <a:spAutoFit/>
          </a:bodyPr>
          <a:lstStyle/>
          <a:p>
            <a:pPr>
              <a:lnSpc>
                <a:spcPct val="115000"/>
              </a:lnSpc>
            </a:pPr>
            <a:r>
              <a:rPr lang="en-GB" sz="1100" b="1" dirty="0">
                <a:latin typeface="Arial" panose="020B0604020202020204" pitchFamily="34" charset="0"/>
                <a:ea typeface="Arial" panose="020B0604020202020204" pitchFamily="34" charset="0"/>
                <a:cs typeface="Times New Roman" panose="02020603050405020304" pitchFamily="18" charset="0"/>
              </a:rPr>
              <a:t> </a:t>
            </a:r>
            <a:endParaRPr lang="en-GB" b="1"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pPr>
            <a:r>
              <a:rPr lang="en-GB" sz="1000" b="1" dirty="0">
                <a:latin typeface="+mn-lt"/>
                <a:ea typeface="Arial" panose="020B0604020202020204" pitchFamily="34" charset="0"/>
              </a:rPr>
              <a:t>1/ Do a research online about the film director Mathieu Kassovitz. You must find the articles in French and then write a summary in English of your findings to share with your class in September, you must provide your sources (websites, links etc..) and a list of all the vocabulary you looked up. </a:t>
            </a:r>
          </a:p>
          <a:p>
            <a:pPr>
              <a:lnSpc>
                <a:spcPct val="115000"/>
              </a:lnSpc>
            </a:pPr>
            <a:endParaRPr lang="en-GB" sz="1000" b="1" dirty="0">
              <a:latin typeface="+mn-lt"/>
              <a:ea typeface="Times New Roman" panose="02020603050405020304" pitchFamily="18" charset="0"/>
            </a:endParaRPr>
          </a:p>
          <a:p>
            <a:pPr>
              <a:lnSpc>
                <a:spcPct val="115000"/>
              </a:lnSpc>
            </a:pPr>
            <a:r>
              <a:rPr lang="en-GB" sz="1000" b="1" dirty="0">
                <a:latin typeface="+mn-lt"/>
                <a:ea typeface="Arial" panose="020B0604020202020204" pitchFamily="34" charset="0"/>
              </a:rPr>
              <a:t>2/ </a:t>
            </a:r>
            <a:r>
              <a:rPr lang="en-GB" sz="1000" b="1" dirty="0" smtClean="0">
                <a:latin typeface="+mn-lt"/>
                <a:ea typeface="Arial" panose="020B0604020202020204" pitchFamily="34" charset="0"/>
              </a:rPr>
              <a:t>C</a:t>
            </a:r>
            <a:r>
              <a:rPr lang="en-US" sz="1000" b="1" dirty="0" smtClean="0">
                <a:latin typeface="+mn-lt"/>
                <a:ea typeface="Montserrat" panose="020B0604020202020204" charset="0"/>
              </a:rPr>
              <a:t>omplete </a:t>
            </a:r>
            <a:r>
              <a:rPr lang="en-US" sz="1000" b="1" dirty="0">
                <a:latin typeface="+mn-lt"/>
                <a:ea typeface="Montserrat" panose="020B0604020202020204" charset="0"/>
              </a:rPr>
              <a:t>the ‘Personnages importants français research task. For this task, you have to write a couple of lines about each famous person.</a:t>
            </a:r>
          </a:p>
          <a:p>
            <a:pPr>
              <a:lnSpc>
                <a:spcPct val="115000"/>
              </a:lnSpc>
            </a:pPr>
            <a:endParaRPr lang="en-GB" sz="1000" b="1" dirty="0">
              <a:latin typeface="+mn-lt"/>
              <a:ea typeface="Times New Roman" panose="02020603050405020304" pitchFamily="18" charset="0"/>
            </a:endParaRPr>
          </a:p>
          <a:p>
            <a:pPr>
              <a:lnSpc>
                <a:spcPct val="115000"/>
              </a:lnSpc>
            </a:pPr>
            <a:r>
              <a:rPr lang="en-US" sz="1000" b="1" dirty="0">
                <a:latin typeface="+mn-lt"/>
                <a:ea typeface="Montserrat" panose="020B0604020202020204" charset="0"/>
              </a:rPr>
              <a:t>3/ Complete the tenses workout pages in the Transition booklet.</a:t>
            </a:r>
            <a:endParaRPr lang="en-GB" sz="1000" b="1" dirty="0">
              <a:latin typeface="+mn-lt"/>
              <a:ea typeface="Times New Roman" panose="02020603050405020304" pitchFamily="18" charset="0"/>
            </a:endParaRPr>
          </a:p>
          <a:p>
            <a:pPr>
              <a:lnSpc>
                <a:spcPct val="115000"/>
              </a:lnSpc>
            </a:pPr>
            <a:r>
              <a:rPr lang="en-GB" sz="1000" b="1" dirty="0">
                <a:latin typeface="+mn-lt"/>
                <a:ea typeface="Arial" panose="020B0604020202020204" pitchFamily="34" charset="0"/>
                <a:cs typeface="Times New Roman" panose="02020603050405020304" pitchFamily="18" charset="0"/>
              </a:rPr>
              <a:t> </a:t>
            </a:r>
            <a:r>
              <a:rPr lang="en-GB" sz="1000" b="1" dirty="0">
                <a:latin typeface="+mn-lt"/>
                <a:ea typeface="Times New Roman" panose="02020603050405020304" pitchFamily="18" charset="0"/>
                <a:cs typeface="Times New Roman" panose="02020603050405020304" pitchFamily="18" charset="0"/>
              </a:rPr>
              <a:t> </a:t>
            </a:r>
            <a:endParaRPr lang="en-GB" sz="1000" b="1" dirty="0">
              <a:latin typeface="+mn-lt"/>
              <a:ea typeface="Calibri" panose="020F0502020204030204" pitchFamily="34" charset="0"/>
              <a:cs typeface="Times New Roman" panose="02020603050405020304" pitchFamily="18" charset="0"/>
            </a:endParaRPr>
          </a:p>
          <a:p>
            <a:pPr>
              <a:lnSpc>
                <a:spcPct val="107000"/>
              </a:lnSpc>
            </a:pPr>
            <a:r>
              <a:rPr lang="en-US" sz="1000" b="1" dirty="0" smtClean="0">
                <a:solidFill>
                  <a:srgbClr val="121351"/>
                </a:solidFill>
                <a:latin typeface="+mn-lt"/>
                <a:ea typeface="Arial" panose="020B0604020202020204" pitchFamily="34" charset="0"/>
                <a:cs typeface="Times New Roman" panose="02020603050405020304" pitchFamily="18" charset="0"/>
              </a:rPr>
              <a:t>The transition </a:t>
            </a:r>
            <a:r>
              <a:rPr lang="en-GB" sz="1000" b="1" dirty="0" smtClean="0">
                <a:latin typeface="+mn-lt"/>
                <a:ea typeface="Arial" panose="020B0604020202020204" pitchFamily="34" charset="0"/>
                <a:cs typeface="Times New Roman" panose="02020603050405020304" pitchFamily="18" charset="0"/>
              </a:rPr>
              <a:t>booklet contains </a:t>
            </a:r>
            <a:r>
              <a:rPr lang="en-GB" sz="1000" b="1" dirty="0">
                <a:latin typeface="+mn-lt"/>
                <a:ea typeface="Arial" panose="020B0604020202020204" pitchFamily="34" charset="0"/>
                <a:cs typeface="Times New Roman" panose="02020603050405020304" pitchFamily="18" charset="0"/>
              </a:rPr>
              <a:t>a varied programme of activities and resources to help you prepare to start an A Level in French in September. It is aimed to be used after you complete your GCSE and throughout the remainder of the Summer Holidays to ensure you are ready to start the course, fully prepared, in September. </a:t>
            </a:r>
          </a:p>
          <a:p>
            <a:pPr>
              <a:lnSpc>
                <a:spcPct val="107000"/>
              </a:lnSpc>
            </a:pPr>
            <a:r>
              <a:rPr lang="en-GB" sz="1000" b="1" dirty="0">
                <a:latin typeface="+mn-lt"/>
                <a:ea typeface="Arial" panose="020B0604020202020204" pitchFamily="34" charset="0"/>
                <a:cs typeface="Times New Roman" panose="02020603050405020304" pitchFamily="18" charset="0"/>
              </a:rPr>
              <a:t> </a:t>
            </a:r>
            <a:endParaRPr lang="en-GB" sz="1000" b="1" dirty="0">
              <a:latin typeface="+mn-lt"/>
              <a:ea typeface="Calibri" panose="020F0502020204030204" pitchFamily="34" charset="0"/>
              <a:cs typeface="Times New Roman" panose="02020603050405020304" pitchFamily="18" charset="0"/>
            </a:endParaRPr>
          </a:p>
          <a:p>
            <a:pPr>
              <a:lnSpc>
                <a:spcPct val="107000"/>
              </a:lnSpc>
            </a:pPr>
            <a:r>
              <a:rPr lang="en-GB" sz="1000" b="1" u="sng" dirty="0">
                <a:latin typeface="+mn-lt"/>
                <a:ea typeface="Arial" panose="020B0604020202020204" pitchFamily="34" charset="0"/>
                <a:cs typeface="Times New Roman" panose="02020603050405020304" pitchFamily="18" charset="0"/>
              </a:rPr>
              <a:t>What you will need to submit:</a:t>
            </a:r>
            <a:r>
              <a:rPr lang="en-GB" sz="1000" b="1" dirty="0">
                <a:latin typeface="+mn-lt"/>
                <a:ea typeface="Arial" panose="020B0604020202020204" pitchFamily="34" charset="0"/>
                <a:cs typeface="Times New Roman" panose="02020603050405020304" pitchFamily="18" charset="0"/>
              </a:rPr>
              <a:t> </a:t>
            </a:r>
            <a:endParaRPr lang="en-GB" sz="1000" b="1" dirty="0" smtClean="0">
              <a:latin typeface="+mn-lt"/>
              <a:ea typeface="Arial" panose="020B0604020202020204" pitchFamily="34" charset="0"/>
              <a:cs typeface="Times New Roman" panose="02020603050405020304" pitchFamily="18" charset="0"/>
            </a:endParaRPr>
          </a:p>
          <a:p>
            <a:pPr>
              <a:lnSpc>
                <a:spcPct val="107000"/>
              </a:lnSpc>
            </a:pPr>
            <a:endParaRPr lang="en-GB" sz="1000" b="1" dirty="0">
              <a:latin typeface="+mn-lt"/>
              <a:ea typeface="Calibri" panose="020F0502020204030204" pitchFamily="34" charset="0"/>
              <a:cs typeface="Times New Roman" panose="02020603050405020304" pitchFamily="18" charset="0"/>
            </a:endParaRPr>
          </a:p>
          <a:p>
            <a:pPr>
              <a:lnSpc>
                <a:spcPct val="107000"/>
              </a:lnSpc>
            </a:pPr>
            <a:r>
              <a:rPr lang="en-GB" sz="1000" b="1" dirty="0">
                <a:latin typeface="+mn-lt"/>
                <a:ea typeface="Arial" panose="020B0604020202020204" pitchFamily="34" charset="0"/>
                <a:cs typeface="Times New Roman" panose="02020603050405020304" pitchFamily="18" charset="0"/>
              </a:rPr>
              <a:t>You need to complete the grammar pages and research tasks. Upload your exercises to the Google Classroom on the first day of term when enrolled to the Google Classroom for the course.</a:t>
            </a:r>
            <a:endParaRPr lang="en-GB" sz="1000" b="1" dirty="0">
              <a:latin typeface="+mn-lt"/>
              <a:ea typeface="Calibri" panose="020F0502020204030204" pitchFamily="34" charset="0"/>
              <a:cs typeface="Times New Roman" panose="02020603050405020304" pitchFamily="18" charset="0"/>
            </a:endParaRPr>
          </a:p>
          <a:p>
            <a:pPr marL="0" lvl="0" indent="0" algn="l" rtl="0">
              <a:lnSpc>
                <a:spcPct val="115000"/>
              </a:lnSpc>
              <a:spcBef>
                <a:spcPts val="0"/>
              </a:spcBef>
              <a:spcAft>
                <a:spcPts val="0"/>
              </a:spcAft>
              <a:buClr>
                <a:schemeClr val="dk1"/>
              </a:buClr>
              <a:buSzPts val="1100"/>
              <a:buFont typeface="Arial"/>
              <a:buNone/>
            </a:pPr>
            <a:endParaRPr lang="en-US" sz="1100" b="1" u="sng" dirty="0">
              <a:solidFill>
                <a:srgbClr val="121351"/>
              </a:solidFill>
              <a:latin typeface="+mn-lt"/>
              <a:ea typeface="Montserrat"/>
              <a:cs typeface="Montserrat"/>
              <a:sym typeface="Montserrat"/>
            </a:endParaRPr>
          </a:p>
          <a:p>
            <a:pPr lvl="0">
              <a:lnSpc>
                <a:spcPct val="115000"/>
              </a:lnSpc>
              <a:buSzPts val="1100"/>
            </a:pPr>
            <a:r>
              <a:rPr lang="en-GB" sz="1000" b="1" dirty="0"/>
              <a:t>A good online dictionary is </a:t>
            </a:r>
            <a:r>
              <a:rPr lang="en-GB" sz="1000" b="1" u="sng" dirty="0">
                <a:hlinkClick r:id="rId15"/>
              </a:rPr>
              <a:t>www.wordreference.com</a:t>
            </a:r>
            <a:r>
              <a:rPr lang="en-GB" sz="1000" b="1" dirty="0"/>
              <a:t>  </a:t>
            </a:r>
            <a:endParaRPr lang="en-US" sz="1100" b="1" dirty="0">
              <a:solidFill>
                <a:srgbClr val="121351"/>
              </a:solidFill>
              <a:latin typeface="+mn-lt"/>
              <a:ea typeface="Montserrat"/>
              <a:cs typeface="Montserrat"/>
              <a:sym typeface="Montserrat"/>
            </a:endParaRPr>
          </a:p>
          <a:p>
            <a:pPr marL="0" lvl="0" indent="0" algn="l" rtl="0">
              <a:lnSpc>
                <a:spcPct val="115000"/>
              </a:lnSpc>
              <a:spcBef>
                <a:spcPts val="0"/>
              </a:spcBef>
              <a:spcAft>
                <a:spcPts val="0"/>
              </a:spcAft>
              <a:buClr>
                <a:schemeClr val="dk1"/>
              </a:buClr>
              <a:buSzPts val="1100"/>
              <a:buFont typeface="Arial"/>
              <a:buNone/>
            </a:pPr>
            <a:endParaRPr lang="en-US" sz="1100" dirty="0">
              <a:solidFill>
                <a:srgbClr val="121351"/>
              </a:solidFill>
              <a:latin typeface="Montserrat"/>
              <a:ea typeface="Montserrat"/>
              <a:cs typeface="Montserrat"/>
              <a:sym typeface="Montserrat"/>
            </a:endParaRPr>
          </a:p>
        </p:txBody>
      </p:sp>
      <p:sp>
        <p:nvSpPr>
          <p:cNvPr id="134" name="Google Shape;134;p13"/>
          <p:cNvSpPr txBox="1"/>
          <p:nvPr/>
        </p:nvSpPr>
        <p:spPr>
          <a:xfrm>
            <a:off x="76212" y="5370483"/>
            <a:ext cx="4845000" cy="3999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en-US" sz="2599" b="1" i="0" u="none" strike="noStrike" cap="none" dirty="0">
                <a:solidFill>
                  <a:srgbClr val="121351"/>
                </a:solidFill>
                <a:latin typeface="Montserrat"/>
                <a:ea typeface="Montserrat"/>
                <a:cs typeface="Montserrat"/>
                <a:sym typeface="Montserrat"/>
              </a:rPr>
              <a:t>Task to be completed:</a:t>
            </a:r>
            <a:endParaRPr sz="800" dirty="0">
              <a:solidFill>
                <a:srgbClr val="121351"/>
              </a:solidFill>
            </a:endParaRPr>
          </a:p>
        </p:txBody>
      </p:sp>
      <p:sp>
        <p:nvSpPr>
          <p:cNvPr id="135" name="Google Shape;135;p13"/>
          <p:cNvSpPr txBox="1"/>
          <p:nvPr/>
        </p:nvSpPr>
        <p:spPr>
          <a:xfrm>
            <a:off x="1844167" y="10090551"/>
            <a:ext cx="5478000" cy="584700"/>
          </a:xfrm>
          <a:prstGeom prst="rect">
            <a:avLst/>
          </a:prstGeom>
          <a:noFill/>
          <a:ln>
            <a:noFill/>
          </a:ln>
        </p:spPr>
        <p:txBody>
          <a:bodyPr spcFirstLastPara="1" wrap="square" lIns="0" tIns="0" rIns="0" bIns="0" anchor="t" anchorCtr="0">
            <a:spAutoFit/>
          </a:bodyPr>
          <a:lstStyle/>
          <a:p>
            <a:pPr marL="0" marR="0" lvl="0" indent="0" algn="ctr" rtl="0">
              <a:lnSpc>
                <a:spcPct val="100000"/>
              </a:lnSpc>
              <a:spcBef>
                <a:spcPts val="0"/>
              </a:spcBef>
              <a:spcAft>
                <a:spcPts val="0"/>
              </a:spcAft>
              <a:buNone/>
            </a:pPr>
            <a:r>
              <a:rPr lang="en-US" sz="1899" b="1" i="0" u="none" strike="noStrike" cap="none">
                <a:solidFill>
                  <a:srgbClr val="121351"/>
                </a:solidFill>
                <a:latin typeface="Montserrat"/>
                <a:ea typeface="Montserrat"/>
                <a:cs typeface="Montserrat"/>
                <a:sym typeface="Montserrat"/>
              </a:rPr>
              <a:t>All tasks to be handed in during the first lesson of </a:t>
            </a:r>
            <a:r>
              <a:rPr lang="en-US" sz="1899" b="1">
                <a:solidFill>
                  <a:srgbClr val="121351"/>
                </a:solidFill>
                <a:latin typeface="Montserrat"/>
                <a:ea typeface="Montserrat"/>
                <a:cs typeface="Montserrat"/>
                <a:sym typeface="Montserrat"/>
              </a:rPr>
              <a:t>the</a:t>
            </a:r>
            <a:r>
              <a:rPr lang="en-US" sz="1899" b="1" i="0" u="none" strike="noStrike" cap="none">
                <a:solidFill>
                  <a:srgbClr val="121351"/>
                </a:solidFill>
                <a:latin typeface="Montserrat"/>
                <a:ea typeface="Montserrat"/>
                <a:cs typeface="Montserrat"/>
                <a:sym typeface="Montserrat"/>
              </a:rPr>
              <a:t> subject in September</a:t>
            </a:r>
            <a:endParaRPr/>
          </a:p>
        </p:txBody>
      </p:sp>
      <p:sp>
        <p:nvSpPr>
          <p:cNvPr id="136" name="Google Shape;136;p13"/>
          <p:cNvSpPr txBox="1"/>
          <p:nvPr/>
        </p:nvSpPr>
        <p:spPr>
          <a:xfrm>
            <a:off x="49340" y="2829011"/>
            <a:ext cx="4845000" cy="991041"/>
          </a:xfrm>
          <a:prstGeom prst="rect">
            <a:avLst/>
          </a:prstGeom>
          <a:noFill/>
          <a:ln>
            <a:noFill/>
          </a:ln>
        </p:spPr>
        <p:txBody>
          <a:bodyPr spcFirstLastPara="1" wrap="square" lIns="0" tIns="0" rIns="0" bIns="0" anchor="t" anchorCtr="0">
            <a:spAutoFit/>
          </a:bodyPr>
          <a:lstStyle/>
          <a:p>
            <a:pPr marL="0" marR="0" lvl="0" indent="0" algn="just" rtl="0">
              <a:lnSpc>
                <a:spcPct val="115000"/>
              </a:lnSpc>
              <a:spcBef>
                <a:spcPts val="0"/>
              </a:spcBef>
              <a:spcAft>
                <a:spcPts val="0"/>
              </a:spcAft>
              <a:buNone/>
            </a:pPr>
            <a:r>
              <a:rPr lang="en-US" sz="1400" b="1" i="0" u="none" strike="noStrike" cap="none" dirty="0">
                <a:solidFill>
                  <a:srgbClr val="121351"/>
                </a:solidFill>
                <a:latin typeface="Montserrat"/>
                <a:ea typeface="Montserrat"/>
                <a:cs typeface="Montserrat"/>
                <a:sym typeface="Montserrat"/>
              </a:rPr>
              <a:t>Exam Board: AQA</a:t>
            </a:r>
            <a:r>
              <a:rPr lang="en-US" sz="1400" b="0" i="0" u="none" strike="noStrike" cap="none" dirty="0">
                <a:solidFill>
                  <a:srgbClr val="121351"/>
                </a:solidFill>
                <a:latin typeface="Montserrat"/>
                <a:ea typeface="Montserrat"/>
                <a:cs typeface="Montserrat"/>
                <a:sym typeface="Montserrat"/>
              </a:rPr>
              <a:t> French A level</a:t>
            </a:r>
            <a:endParaRPr dirty="0">
              <a:solidFill>
                <a:srgbClr val="121351"/>
              </a:solidFill>
            </a:endParaRPr>
          </a:p>
          <a:p>
            <a:pPr marL="0" marR="0" lvl="0" indent="0" algn="just" rtl="0">
              <a:lnSpc>
                <a:spcPct val="115000"/>
              </a:lnSpc>
              <a:spcBef>
                <a:spcPts val="0"/>
              </a:spcBef>
              <a:spcAft>
                <a:spcPts val="0"/>
              </a:spcAft>
              <a:buNone/>
            </a:pPr>
            <a:r>
              <a:rPr lang="en-US" sz="1400" b="1" i="0" u="none" strike="noStrike" cap="none" dirty="0">
                <a:solidFill>
                  <a:srgbClr val="121351"/>
                </a:solidFill>
                <a:latin typeface="Montserrat"/>
                <a:ea typeface="Montserrat"/>
                <a:cs typeface="Montserrat"/>
                <a:sym typeface="Montserrat"/>
              </a:rPr>
              <a:t>Specification Code: 7651</a:t>
            </a:r>
            <a:endParaRPr dirty="0">
              <a:solidFill>
                <a:srgbClr val="121351"/>
              </a:solidFill>
            </a:endParaRPr>
          </a:p>
          <a:p>
            <a:pPr marL="0" marR="0" lvl="0" indent="0" algn="just" rtl="0">
              <a:lnSpc>
                <a:spcPct val="115000"/>
              </a:lnSpc>
              <a:spcBef>
                <a:spcPts val="0"/>
              </a:spcBef>
              <a:spcAft>
                <a:spcPts val="0"/>
              </a:spcAft>
              <a:buNone/>
            </a:pPr>
            <a:r>
              <a:rPr lang="en-US" sz="1400" b="1" i="0" u="none" strike="noStrike" cap="none" dirty="0">
                <a:solidFill>
                  <a:srgbClr val="121351"/>
                </a:solidFill>
                <a:latin typeface="Montserrat"/>
                <a:ea typeface="Montserrat"/>
                <a:cs typeface="Montserrat"/>
                <a:sym typeface="Montserrat"/>
              </a:rPr>
              <a:t>Teachers: </a:t>
            </a:r>
            <a:r>
              <a:rPr lang="en-US" sz="1400" b="1" i="0" u="none" strike="noStrike" cap="none" dirty="0" err="1">
                <a:solidFill>
                  <a:srgbClr val="121351"/>
                </a:solidFill>
                <a:latin typeface="Montserrat"/>
                <a:ea typeface="Montserrat"/>
                <a:cs typeface="Montserrat"/>
                <a:sym typeface="Montserrat"/>
              </a:rPr>
              <a:t>Ms</a:t>
            </a:r>
            <a:r>
              <a:rPr lang="en-US" sz="1400" b="1" i="0" u="none" strike="noStrike" cap="none" dirty="0">
                <a:solidFill>
                  <a:srgbClr val="121351"/>
                </a:solidFill>
                <a:latin typeface="Montserrat"/>
                <a:ea typeface="Montserrat"/>
                <a:cs typeface="Montserrat"/>
                <a:sym typeface="Montserrat"/>
              </a:rPr>
              <a:t> Brioua, </a:t>
            </a:r>
            <a:r>
              <a:rPr lang="en-US" sz="1400" b="1" i="0" u="none" strike="noStrike" cap="none" dirty="0" err="1">
                <a:solidFill>
                  <a:srgbClr val="121351"/>
                </a:solidFill>
                <a:latin typeface="Montserrat"/>
                <a:ea typeface="Montserrat"/>
                <a:cs typeface="Montserrat"/>
                <a:sym typeface="Montserrat"/>
              </a:rPr>
              <a:t>Ms</a:t>
            </a:r>
            <a:r>
              <a:rPr lang="en-US" sz="1400" b="1" i="0" u="none" strike="noStrike" cap="none" dirty="0">
                <a:solidFill>
                  <a:srgbClr val="121351"/>
                </a:solidFill>
                <a:latin typeface="Montserrat"/>
                <a:ea typeface="Montserrat"/>
                <a:cs typeface="Montserrat"/>
                <a:sym typeface="Montserrat"/>
              </a:rPr>
              <a:t> </a:t>
            </a:r>
            <a:r>
              <a:rPr lang="en-US" sz="1400" b="1" i="0" u="none" strike="noStrike" cap="none" dirty="0" smtClean="0">
                <a:solidFill>
                  <a:srgbClr val="121351"/>
                </a:solidFill>
                <a:latin typeface="Montserrat"/>
                <a:ea typeface="Montserrat"/>
                <a:cs typeface="Montserrat"/>
                <a:sym typeface="Montserrat"/>
              </a:rPr>
              <a:t>Mott</a:t>
            </a:r>
          </a:p>
          <a:p>
            <a:pPr marL="0" marR="0" lvl="0" indent="0" algn="just" rtl="0">
              <a:lnSpc>
                <a:spcPct val="115000"/>
              </a:lnSpc>
              <a:spcBef>
                <a:spcPts val="0"/>
              </a:spcBef>
              <a:spcAft>
                <a:spcPts val="0"/>
              </a:spcAft>
              <a:buNone/>
            </a:pPr>
            <a:endParaRPr dirty="0">
              <a:solidFill>
                <a:srgbClr val="121351"/>
              </a:solidFill>
            </a:endParaRPr>
          </a:p>
        </p:txBody>
      </p:sp>
      <p:sp>
        <p:nvSpPr>
          <p:cNvPr id="137" name="Google Shape;137;p13"/>
          <p:cNvSpPr txBox="1"/>
          <p:nvPr/>
        </p:nvSpPr>
        <p:spPr>
          <a:xfrm>
            <a:off x="76212" y="2275636"/>
            <a:ext cx="4707000" cy="399900"/>
          </a:xfrm>
          <a:prstGeom prst="rect">
            <a:avLst/>
          </a:prstGeom>
          <a:noFill/>
          <a:ln>
            <a:noFill/>
          </a:ln>
        </p:spPr>
        <p:txBody>
          <a:bodyPr spcFirstLastPara="1" wrap="square" lIns="0" tIns="0" rIns="0" bIns="0" anchor="t" anchorCtr="0">
            <a:spAutoFit/>
          </a:bodyPr>
          <a:lstStyle/>
          <a:p>
            <a:pPr marL="0" marR="0" lvl="0" indent="0" algn="l" rtl="0">
              <a:lnSpc>
                <a:spcPct val="100000"/>
              </a:lnSpc>
              <a:spcBef>
                <a:spcPts val="0"/>
              </a:spcBef>
              <a:spcAft>
                <a:spcPts val="0"/>
              </a:spcAft>
              <a:buNone/>
            </a:pPr>
            <a:r>
              <a:rPr lang="en-US" sz="2599" b="1" i="0" u="none" strike="noStrike" cap="none" dirty="0">
                <a:solidFill>
                  <a:srgbClr val="121351"/>
                </a:solidFill>
                <a:latin typeface="Montserrat"/>
                <a:ea typeface="Montserrat"/>
                <a:cs typeface="Montserrat"/>
                <a:sym typeface="Montserrat"/>
              </a:rPr>
              <a:t>Essential Information</a:t>
            </a:r>
            <a:endParaRPr sz="800" dirty="0"/>
          </a:p>
        </p:txBody>
      </p:sp>
      <p:sp>
        <p:nvSpPr>
          <p:cNvPr id="138" name="Google Shape;138;p13"/>
          <p:cNvSpPr txBox="1"/>
          <p:nvPr/>
        </p:nvSpPr>
        <p:spPr>
          <a:xfrm>
            <a:off x="4995140" y="8245373"/>
            <a:ext cx="2510691" cy="1784656"/>
          </a:xfrm>
          <a:prstGeom prst="rect">
            <a:avLst/>
          </a:prstGeom>
          <a:noFill/>
          <a:ln>
            <a:noFill/>
          </a:ln>
        </p:spPr>
        <p:txBody>
          <a:bodyPr spcFirstLastPara="1" wrap="square" lIns="0" tIns="0" rIns="0" bIns="0" anchor="t" anchorCtr="0">
            <a:spAutoFit/>
          </a:bodyPr>
          <a:lstStyle/>
          <a:p>
            <a:pPr>
              <a:lnSpc>
                <a:spcPct val="107000"/>
              </a:lnSpc>
              <a:spcAft>
                <a:spcPts val="800"/>
              </a:spcAft>
            </a:pPr>
            <a:r>
              <a:rPr lang="en-GB" sz="1000" b="1" dirty="0">
                <a:latin typeface="+mj-lt"/>
                <a:ea typeface="Calibri" panose="020F0502020204030204" pitchFamily="34" charset="0"/>
                <a:cs typeface="Times New Roman" panose="02020603050405020304" pitchFamily="18" charset="0"/>
              </a:rPr>
              <a:t> Radio France (www.radiofrance.fr) </a:t>
            </a:r>
          </a:p>
          <a:p>
            <a:pPr>
              <a:lnSpc>
                <a:spcPct val="107000"/>
              </a:lnSpc>
              <a:spcAft>
                <a:spcPts val="800"/>
              </a:spcAft>
            </a:pPr>
            <a:r>
              <a:rPr lang="en-GB" sz="1000" b="1" dirty="0">
                <a:latin typeface="+mj-lt"/>
                <a:ea typeface="Calibri" panose="020F0502020204030204" pitchFamily="34" charset="0"/>
                <a:cs typeface="Times New Roman" panose="02020603050405020304" pitchFamily="18" charset="0"/>
              </a:rPr>
              <a:t>Europe 1 (</a:t>
            </a:r>
            <a:r>
              <a:rPr lang="en-GB" sz="1000" b="1" u="sng" dirty="0">
                <a:solidFill>
                  <a:srgbClr val="0563C1"/>
                </a:solidFill>
                <a:latin typeface="+mj-lt"/>
                <a:ea typeface="Calibri" panose="020F0502020204030204" pitchFamily="34" charset="0"/>
                <a:cs typeface="Times New Roman" panose="02020603050405020304" pitchFamily="18" charset="0"/>
                <a:hlinkClick r:id="rId16">
                  <a:extLst>
                    <a:ext uri="{A12FA001-AC4F-418D-AE19-62706E023703}">
                      <ahyp:hlinkClr xmlns:ahyp="http://schemas.microsoft.com/office/drawing/2018/hyperlinkcolor" xmlns="" val="tx"/>
                    </a:ext>
                  </a:extLst>
                </a:hlinkClick>
              </a:rPr>
              <a:t>www.europe1.fr</a:t>
            </a:r>
            <a:r>
              <a:rPr lang="en-GB" sz="1000" b="1" dirty="0">
                <a:latin typeface="+mj-lt"/>
                <a:ea typeface="Calibri" panose="020F0502020204030204" pitchFamily="34" charset="0"/>
                <a:cs typeface="Times New Roman" panose="02020603050405020304" pitchFamily="18" charset="0"/>
              </a:rPr>
              <a:t>) </a:t>
            </a:r>
          </a:p>
          <a:p>
            <a:pPr>
              <a:lnSpc>
                <a:spcPct val="107000"/>
              </a:lnSpc>
              <a:spcAft>
                <a:spcPts val="800"/>
              </a:spcAft>
            </a:pPr>
            <a:r>
              <a:rPr lang="en-GB" sz="1000" b="1" dirty="0">
                <a:latin typeface="+mj-lt"/>
                <a:ea typeface="Calibri" panose="020F0502020204030204" pitchFamily="34" charset="0"/>
                <a:cs typeface="Times New Roman" panose="02020603050405020304" pitchFamily="18" charset="0"/>
              </a:rPr>
              <a:t>Le mouv (www.mouv.fr) (this is the French equivalent to Kiss FM or Capital)</a:t>
            </a:r>
          </a:p>
          <a:p>
            <a:pPr>
              <a:lnSpc>
                <a:spcPct val="107000"/>
              </a:lnSpc>
              <a:spcAft>
                <a:spcPts val="800"/>
              </a:spcAft>
            </a:pPr>
            <a:r>
              <a:rPr lang="en-GB" sz="1000" b="1" dirty="0">
                <a:latin typeface="+mj-lt"/>
                <a:ea typeface="Calibri" panose="020F0502020204030204" pitchFamily="34" charset="0"/>
                <a:cs typeface="Times New Roman" panose="02020603050405020304" pitchFamily="18" charset="0"/>
              </a:rPr>
              <a:t>Europe 2 (</a:t>
            </a:r>
            <a:r>
              <a:rPr lang="en-GB" sz="1000" b="1" u="sng" dirty="0">
                <a:solidFill>
                  <a:srgbClr val="0563C1"/>
                </a:solidFill>
                <a:latin typeface="+mj-lt"/>
                <a:ea typeface="Calibri" panose="020F0502020204030204" pitchFamily="34" charset="0"/>
                <a:cs typeface="Times New Roman" panose="02020603050405020304" pitchFamily="18" charset="0"/>
                <a:hlinkClick r:id="rId17">
                  <a:extLst>
                    <a:ext uri="{A12FA001-AC4F-418D-AE19-62706E023703}">
                      <ahyp:hlinkClr xmlns:ahyp="http://schemas.microsoft.com/office/drawing/2018/hyperlinkcolor" xmlns="" val="tx"/>
                    </a:ext>
                  </a:extLst>
                </a:hlinkClick>
              </a:rPr>
              <a:t>www.europe2.fr</a:t>
            </a:r>
            <a:r>
              <a:rPr lang="en-GB" sz="1000" b="1" dirty="0">
                <a:latin typeface="+mj-lt"/>
                <a:ea typeface="Calibri" panose="020F0502020204030204" pitchFamily="34" charset="0"/>
                <a:cs typeface="Times New Roman" panose="02020603050405020304" pitchFamily="18" charset="0"/>
              </a:rPr>
              <a:t>) </a:t>
            </a:r>
          </a:p>
          <a:p>
            <a:pPr>
              <a:lnSpc>
                <a:spcPct val="107000"/>
              </a:lnSpc>
              <a:spcAft>
                <a:spcPts val="800"/>
              </a:spcAft>
            </a:pPr>
            <a:r>
              <a:rPr lang="en-GB" sz="1000" b="1" dirty="0">
                <a:latin typeface="+mj-lt"/>
                <a:hlinkClick r:id="rId18"/>
              </a:rPr>
              <a:t>www.lyricstraining.com</a:t>
            </a:r>
            <a:endParaRPr lang="en-GB" sz="1000" b="1" dirty="0">
              <a:latin typeface="+mj-lt"/>
            </a:endParaRPr>
          </a:p>
          <a:p>
            <a:pPr>
              <a:lnSpc>
                <a:spcPct val="107000"/>
              </a:lnSpc>
              <a:spcAft>
                <a:spcPts val="800"/>
              </a:spcAft>
            </a:pPr>
            <a:endParaRPr lang="en-GB" sz="1100" b="1" dirty="0">
              <a:latin typeface="Calibri" panose="020F0502020204030204" pitchFamily="34" charset="0"/>
              <a:ea typeface="Calibri" panose="020F0502020204030204" pitchFamily="34" charset="0"/>
              <a:cs typeface="Times New Roman" panose="02020603050405020304" pitchFamily="18" charset="0"/>
            </a:endParaRPr>
          </a:p>
        </p:txBody>
      </p:sp>
      <p:sp>
        <p:nvSpPr>
          <p:cNvPr id="2" name="Rectangle 1">
            <a:extLst>
              <a:ext uri="{FF2B5EF4-FFF2-40B4-BE49-F238E27FC236}">
                <a16:creationId xmlns:a16="http://schemas.microsoft.com/office/drawing/2014/main" id="{A29D06BC-3A06-46CE-AD87-816D4D6A6045}"/>
              </a:ext>
            </a:extLst>
          </p:cNvPr>
          <p:cNvSpPr/>
          <p:nvPr/>
        </p:nvSpPr>
        <p:spPr>
          <a:xfrm>
            <a:off x="-50520" y="4802425"/>
            <a:ext cx="3778250" cy="553998"/>
          </a:xfrm>
          <a:prstGeom prst="rect">
            <a:avLst/>
          </a:prstGeom>
        </p:spPr>
        <p:txBody>
          <a:bodyPr>
            <a:spAutoFit/>
          </a:bodyPr>
          <a:lstStyle/>
          <a:p>
            <a:r>
              <a:rPr lang="en-GB" sz="1000" b="1" dirty="0">
                <a:hlinkClick r:id="rId19"/>
              </a:rPr>
              <a:t>https://www.aqa.org.uk/subjects/french/as-level/french-7651/specification/specification-at-a-glance</a:t>
            </a:r>
            <a:endParaRPr lang="en-GB" sz="1000" b="1" dirty="0"/>
          </a:p>
          <a:p>
            <a:endParaRPr lang="en-GB" sz="1000" dirty="0"/>
          </a:p>
        </p:txBody>
      </p:sp>
      <p:sp>
        <p:nvSpPr>
          <p:cNvPr id="3" name="Rectangle 2">
            <a:extLst>
              <a:ext uri="{FF2B5EF4-FFF2-40B4-BE49-F238E27FC236}">
                <a16:creationId xmlns:a16="http://schemas.microsoft.com/office/drawing/2014/main" id="{E4DEB37F-9D0E-48E0-BCC9-11AE7280547F}"/>
              </a:ext>
            </a:extLst>
          </p:cNvPr>
          <p:cNvSpPr/>
          <p:nvPr/>
        </p:nvSpPr>
        <p:spPr>
          <a:xfrm>
            <a:off x="-44958" y="4213547"/>
            <a:ext cx="3778250" cy="553998"/>
          </a:xfrm>
          <a:prstGeom prst="rect">
            <a:avLst/>
          </a:prstGeom>
        </p:spPr>
        <p:txBody>
          <a:bodyPr>
            <a:spAutoFit/>
          </a:bodyPr>
          <a:lstStyle/>
          <a:p>
            <a:r>
              <a:rPr lang="en-GB" sz="1000" b="1" dirty="0">
                <a:hlinkClick r:id="rId20"/>
              </a:rPr>
              <a:t>https://www.aqa.org.uk/subjects/french/as-level/french-7651/specification</a:t>
            </a:r>
            <a:endParaRPr lang="en-GB" sz="1000" b="1" dirty="0"/>
          </a:p>
          <a:p>
            <a:endParaRPr lang="en-GB" sz="1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456</TotalTime>
  <Words>388</Words>
  <Application>Microsoft Office PowerPoint</Application>
  <PresentationFormat>Custom</PresentationFormat>
  <Paragraphs>46</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Times New Roman</vt:lpstr>
      <vt:lpstr>Arial</vt:lpstr>
      <vt:lpstr>Calibri</vt:lpstr>
      <vt:lpstr>Montserrat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Samia Brioua</dc:creator>
  <cp:lastModifiedBy>Pauline Carroll</cp:lastModifiedBy>
  <cp:revision>20</cp:revision>
  <dcterms:modified xsi:type="dcterms:W3CDTF">2026-06-15T10:51:52Z</dcterms:modified>
</cp:coreProperties>
</file>