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GNAT7dfcMeYzmn35Lc7kej3xh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04e3609f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04e3609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f04e3609f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0c8a1024f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0c8a1024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40c8a1024f_1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15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15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15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15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18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23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3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23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23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14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lang="en-GB"/>
              <a:t> The Angmering 6</a:t>
            </a:r>
            <a:r>
              <a:rPr baseline="30000" lang="en-GB"/>
              <a:t>th</a:t>
            </a:r>
            <a:r>
              <a:rPr lang="en-GB"/>
              <a:t> Form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GB"/>
              <a:t>Year 12 Parent Information Evening</a:t>
            </a:r>
            <a:endParaRPr/>
          </a:p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GB"/>
              <a:t>2022/2024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406825" y="152736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04e3609fa_0_0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gf04e3609f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525" y="255900"/>
            <a:ext cx="6187400" cy="54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2 interim reviews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Parent evening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Contact details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GB"/>
              <a:t>Tutors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GB"/>
              <a:t>Subject teachers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GB"/>
              <a:t>Emily Hughes - Pastoral Manager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GB"/>
              <a:t>akerrison@theangmeringschool.co.uk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rPr lang="en-GB"/>
              <a:t>	</a:t>
            </a:r>
            <a:endParaRPr/>
          </a:p>
        </p:txBody>
      </p:sp>
      <p:sp>
        <p:nvSpPr>
          <p:cNvPr id="174" name="Google Shape;1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Parental Support</a:t>
            </a:r>
            <a:endParaRPr/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572000" y="4661500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838200"/>
            <a:ext cx="8259245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4">
            <a:alphaModFix/>
          </a:blip>
          <a:srcRect b="39233" l="23756" r="24249" t="24188"/>
          <a:stretch/>
        </p:blipFill>
        <p:spPr>
          <a:xfrm>
            <a:off x="7048125" y="838200"/>
            <a:ext cx="1941800" cy="9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0c8a1024f_1_1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Sports academies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Duke of Edinburgh award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EPQ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Paid roles within the school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Volunteering opportunities (NCS)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Charitable events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University and subject based visits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Peer mentoring/Literacy support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/>
              <a:t>Wednesday P5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40c8a1024f_1_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Extra curricular activities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Website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Can you help??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94" name="Google Shape;19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And finally….</a:t>
            </a:r>
            <a:endParaRPr/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529450" y="199550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598700" y="15096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Academic Calendar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Option Choices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Supporting students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Parental Support</a:t>
            </a:r>
            <a:endParaRPr/>
          </a:p>
        </p:txBody>
      </p:sp>
      <p:sp>
        <p:nvSpPr>
          <p:cNvPr id="114" name="Google Shape;11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Topics to cover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465850" y="4840725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b="1" lang="en-GB"/>
              <a:t>September </a:t>
            </a:r>
            <a:r>
              <a:rPr lang="en-GB"/>
              <a:t>– Target setting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en-GB"/>
              <a:t>October</a:t>
            </a:r>
            <a:r>
              <a:rPr lang="en-GB"/>
              <a:t> – 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Initial assessment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Course placement review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en-GB"/>
              <a:t>November</a:t>
            </a:r>
            <a:r>
              <a:rPr lang="en-GB"/>
              <a:t> - UCAS trip to Amex 11/11</a:t>
            </a:r>
            <a:endParaRPr/>
          </a:p>
          <a:p>
            <a:pPr indent="-217169" lvl="0" marL="365760" rtl="0" algn="l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b="1" lang="en-GB"/>
              <a:t>January </a:t>
            </a:r>
            <a:r>
              <a:rPr lang="en-GB"/>
              <a:t>- First AR feedback for parents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en-GB"/>
              <a:t>February</a:t>
            </a:r>
            <a:r>
              <a:rPr lang="en-GB"/>
              <a:t> – Parents eve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en-GB"/>
              <a:t>March</a:t>
            </a:r>
            <a:r>
              <a:rPr lang="en-GB"/>
              <a:t> - Mock exams</a:t>
            </a:r>
            <a:endParaRPr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-228600" lvl="4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Academic Calendar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572000" y="5010550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57200" y="1481324"/>
            <a:ext cx="82296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5754" lvl="0" marL="365760" rtl="0" algn="l">
              <a:spcBef>
                <a:spcPts val="0"/>
              </a:spcBef>
              <a:spcAft>
                <a:spcPts val="0"/>
              </a:spcAft>
              <a:buSzPct val="76808"/>
              <a:buChar char="🞂"/>
            </a:pPr>
            <a:r>
              <a:rPr b="1" lang="en-GB" sz="3725"/>
              <a:t>June – Public and internal exams</a:t>
            </a:r>
            <a:endParaRPr b="1" sz="3725"/>
          </a:p>
          <a:p>
            <a:pPr indent="-182853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GB" sz="3325"/>
              <a:t>UCAS information evening (date TBA)</a:t>
            </a:r>
            <a:endParaRPr sz="3325"/>
          </a:p>
          <a:p>
            <a:pPr indent="-167772" lvl="1" marL="621792" rtl="0" algn="l">
              <a:spcBef>
                <a:spcPts val="324"/>
              </a:spcBef>
              <a:spcAft>
                <a:spcPts val="0"/>
              </a:spcAft>
              <a:buSzPct val="84964"/>
              <a:buChar char="◦"/>
            </a:pPr>
            <a:r>
              <a:rPr lang="en-GB" sz="3325"/>
              <a:t>Open days at universities</a:t>
            </a:r>
            <a:endParaRPr sz="3325"/>
          </a:p>
          <a:p>
            <a:pPr indent="-278611" lvl="0" marL="365760" rtl="0" algn="l">
              <a:spcBef>
                <a:spcPts val="324"/>
              </a:spcBef>
              <a:spcAft>
                <a:spcPts val="0"/>
              </a:spcAft>
              <a:buSzPct val="100000"/>
              <a:buChar char="🞂"/>
            </a:pPr>
            <a:r>
              <a:rPr b="1" lang="en-GB" sz="3325"/>
              <a:t>July - Exam review and work experience</a:t>
            </a:r>
            <a:endParaRPr b="1" sz="3325"/>
          </a:p>
          <a:p>
            <a:pPr indent="-182853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GB" sz="3325"/>
              <a:t>Formal lessons cease on Friday 14th July</a:t>
            </a:r>
            <a:endParaRPr sz="3325"/>
          </a:p>
          <a:p>
            <a:pPr indent="-182853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GB" sz="3325"/>
              <a:t>Work experience for all commencing Monday 17th July</a:t>
            </a:r>
            <a:endParaRPr sz="3325"/>
          </a:p>
          <a:p>
            <a:pPr indent="-246157" lvl="0" marL="365760" rtl="0" algn="l">
              <a:spcBef>
                <a:spcPts val="324"/>
              </a:spcBef>
              <a:spcAft>
                <a:spcPts val="0"/>
              </a:spcAft>
              <a:buSzPct val="60380"/>
              <a:buChar char="🞂"/>
            </a:pPr>
            <a:r>
              <a:rPr b="1" lang="en-GB" sz="3725"/>
              <a:t>October - UCAS early entry deadline</a:t>
            </a:r>
            <a:endParaRPr b="1" sz="3725"/>
          </a:p>
          <a:p>
            <a:pPr indent="-246157" lvl="0" marL="365760" rtl="0" algn="l">
              <a:spcBef>
                <a:spcPts val="324"/>
              </a:spcBef>
              <a:spcAft>
                <a:spcPts val="0"/>
              </a:spcAft>
              <a:buSzPct val="60380"/>
              <a:buChar char="🞂"/>
            </a:pPr>
            <a:r>
              <a:rPr b="1" lang="en-GB" sz="3725"/>
              <a:t>November - Yr13 mock exams</a:t>
            </a:r>
            <a:endParaRPr b="1" sz="3725"/>
          </a:p>
          <a:p>
            <a:pPr indent="-246157" lvl="0" marL="365760" rtl="0" algn="l">
              <a:spcBef>
                <a:spcPts val="324"/>
              </a:spcBef>
              <a:spcAft>
                <a:spcPts val="0"/>
              </a:spcAft>
              <a:buSzPct val="60380"/>
              <a:buChar char="🞂"/>
            </a:pPr>
            <a:r>
              <a:rPr b="1" lang="en-GB" sz="3725"/>
              <a:t>January - UCAS </a:t>
            </a:r>
            <a:r>
              <a:rPr b="1" lang="en-GB" sz="3725"/>
              <a:t>deadline</a:t>
            </a:r>
            <a:r>
              <a:rPr b="1" lang="en-GB" sz="3725"/>
              <a:t> for all courses</a:t>
            </a:r>
            <a:endParaRPr b="1" sz="3725"/>
          </a:p>
          <a:p>
            <a:pPr indent="-246157" lvl="0" marL="365760" rtl="0" algn="l">
              <a:spcBef>
                <a:spcPts val="324"/>
              </a:spcBef>
              <a:spcAft>
                <a:spcPts val="0"/>
              </a:spcAft>
              <a:buSzPct val="60380"/>
              <a:buChar char="🞂"/>
            </a:pPr>
            <a:r>
              <a:rPr b="1" lang="en-GB" sz="3725"/>
              <a:t>March - Final mock exams</a:t>
            </a:r>
            <a:endParaRPr b="1" sz="3725"/>
          </a:p>
          <a:p>
            <a:pPr indent="-246157" lvl="0" marL="365760" rtl="0" algn="l">
              <a:spcBef>
                <a:spcPts val="324"/>
              </a:spcBef>
              <a:spcAft>
                <a:spcPts val="0"/>
              </a:spcAft>
              <a:buSzPct val="60380"/>
              <a:buChar char="🞂"/>
            </a:pPr>
            <a:r>
              <a:rPr b="1" lang="en-GB" sz="3725"/>
              <a:t>May 2024 - A level exams commence</a:t>
            </a:r>
            <a:endParaRPr b="1" sz="3725"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200"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Academic calendar (cont.)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572000" y="4774725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Most students take 3 subjects in Year 12.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More academic students may wish to complete an additional AS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4 subjects until October?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Subject choice should be determined by level of interest/enjoyment and any specific requirements of the course the student wishes to study.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English and Maths GCSE resits</a:t>
            </a:r>
            <a:endParaRPr/>
          </a:p>
        </p:txBody>
      </p:sp>
      <p:sp>
        <p:nvSpPr>
          <p:cNvPr id="135" name="Google Shape;1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Options</a:t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5829775" y="5388075"/>
            <a:ext cx="3222475" cy="12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Based on GCSE results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Students score points for each GCSE grade 9 =8 points, 8=7…..G=1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Average score per GCSE taken</a:t>
            </a:r>
            <a:endParaRPr/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Supporting Students</a:t>
            </a:r>
            <a:br>
              <a:rPr lang="en-GB"/>
            </a:br>
            <a:r>
              <a:rPr lang="en-GB"/>
              <a:t>Alps Targets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614325" y="4963375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800"/>
            <a:ext cx="8920233" cy="4910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38565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Daily registration and Assembly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Study periods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Tailored tutor programme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Attendance monitoring 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Exam entries and resits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Bursary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Text books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Missed deadlines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Folder checks</a:t>
            </a:r>
            <a:endParaRPr/>
          </a:p>
          <a:p>
            <a:pPr indent="-238565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Sanctions (classcharts)</a:t>
            </a:r>
            <a:endParaRPr/>
          </a:p>
          <a:p>
            <a:pPr indent="-208447" lvl="0" marL="365760" rtl="0" algn="l">
              <a:spcBef>
                <a:spcPts val="400"/>
              </a:spcBef>
              <a:spcAft>
                <a:spcPts val="0"/>
              </a:spcAft>
              <a:buSzPct val="45333"/>
              <a:buChar char="🞂"/>
            </a:pPr>
            <a:r>
              <a:rPr lang="en-GB"/>
              <a:t>Period 10</a:t>
            </a:r>
            <a:endParaRPr/>
          </a:p>
          <a:p>
            <a:pPr indent="-26866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High expectations (independent work- 4 hours)</a:t>
            </a:r>
            <a:endParaRPr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Supporting Students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39233" l="23756" r="24249" t="24188"/>
          <a:stretch/>
        </p:blipFill>
        <p:spPr>
          <a:xfrm>
            <a:off x="4482300" y="2369225"/>
            <a:ext cx="4362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UNNING TRACK"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260350"/>
            <a:ext cx="7956550" cy="640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2009-09-16T18:52:17Z</dcterms:created>
  <dc:creator>kerrisona</dc:creator>
</cp:coreProperties>
</file>