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7640300" cx="9720250"/>
  <p:notesSz cx="6797675" cy="9926625"/>
  <p:embeddedFontLst>
    <p:embeddedFont>
      <p:font typeface="Arial Narrow"/>
      <p:regular r:id="rId7"/>
      <p:bold r:id="rId8"/>
      <p:italic r:id="rId9"/>
      <p:boldItalic r:id="rId10"/>
    </p:embeddedFont>
    <p:embeddedFont>
      <p:font typeface="Gill Sans"/>
      <p:regular r:id="rId11"/>
      <p:bold r:id="rId12"/>
    </p:embeddedFont>
    <p:embeddedFont>
      <p:font typeface="Stardos Stencil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MUHmrtfIywyFtd1+/QoI+lP+K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556" orient="horz"/>
        <p:guide pos="30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illSans-regular.fntdata"/><Relationship Id="rId10" Type="http://schemas.openxmlformats.org/officeDocument/2006/relationships/font" Target="fonts/ArialNarrow-boldItalic.fntdata"/><Relationship Id="rId13" Type="http://schemas.openxmlformats.org/officeDocument/2006/relationships/font" Target="fonts/StardosStencil-regular.fntdata"/><Relationship Id="rId12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alNarrow-italic.fntdata"/><Relationship Id="rId15" Type="http://customschemas.google.com/relationships/presentationmetadata" Target="metadata"/><Relationship Id="rId14" Type="http://schemas.openxmlformats.org/officeDocument/2006/relationships/font" Target="fonts/StardosStenci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476500" y="1241425"/>
            <a:ext cx="184467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21"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37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-736600" y="6100763"/>
            <a:ext cx="11193463" cy="8383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37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55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2126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912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2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44627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indent="-417576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indent="-390588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indent="-363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indent="-363601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indent="-363601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indent="-363601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indent="-363601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indent="-363601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2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indent="-228600" lvl="1" marL="9144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indent="-228600" lvl="2" marL="13716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indent="-228600" lvl="3" marL="18288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indent="-228600" lvl="4" marL="228600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indent="-228600" lvl="5" marL="27432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indent="-228600" lvl="6" marL="32004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indent="-228600" lvl="7" marL="3657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indent="-228600" lvl="8" marL="41148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275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7350" lvl="1" marL="9144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76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8.png"/><Relationship Id="rId13" Type="http://schemas.openxmlformats.org/officeDocument/2006/relationships/image" Target="../media/image11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jpg"/><Relationship Id="rId15" Type="http://schemas.openxmlformats.org/officeDocument/2006/relationships/image" Target="../media/image3.png"/><Relationship Id="rId14" Type="http://schemas.openxmlformats.org/officeDocument/2006/relationships/image" Target="../media/image13.png"/><Relationship Id="rId16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10.jp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m vetorial gratis: Orientação, Direções, Estrada ...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1001" y="4196073"/>
            <a:ext cx="1539941" cy="157942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 rot="-5400000">
            <a:off x="707252" y="9259785"/>
            <a:ext cx="2697162" cy="2125663"/>
          </a:xfrm>
          <a:prstGeom prst="blockArc">
            <a:avLst>
              <a:gd fmla="val 10726998" name="adj1"/>
              <a:gd fmla="val 263439" name="adj2"/>
              <a:gd fmla="val 28511" name="adj3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"/>
          <p:cNvCxnSpPr/>
          <p:nvPr/>
        </p:nvCxnSpPr>
        <p:spPr>
          <a:xfrm flipH="1" rot="10800000">
            <a:off x="1104949" y="11245655"/>
            <a:ext cx="356088" cy="13021"/>
          </a:xfrm>
          <a:prstGeom prst="straightConnector1">
            <a:avLst/>
          </a:prstGeom>
          <a:noFill/>
          <a:ln cap="flat" cmpd="sng" w="19050">
            <a:solidFill>
              <a:srgbClr val="00FFCC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2" name="Google Shape;92;p1"/>
          <p:cNvSpPr/>
          <p:nvPr/>
        </p:nvSpPr>
        <p:spPr>
          <a:xfrm>
            <a:off x="2141538" y="11079078"/>
            <a:ext cx="5929312" cy="5879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039588" y="10541259"/>
            <a:ext cx="1287644" cy="1304925"/>
          </a:xfrm>
          <a:prstGeom prst="ellipse">
            <a:avLst/>
          </a:prstGeom>
          <a:solidFill>
            <a:srgbClr val="00B8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-5400000">
            <a:off x="744047" y="13649465"/>
            <a:ext cx="2779713" cy="2193925"/>
          </a:xfrm>
          <a:prstGeom prst="blockArc">
            <a:avLst>
              <a:gd fmla="val 10794188" name="adj1"/>
              <a:gd fmla="val 152132" name="adj2"/>
              <a:gd fmla="val 27209" name="adj3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063525" y="15536294"/>
            <a:ext cx="6455400" cy="5973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 rot="5400000">
            <a:off x="6539846" y="11434329"/>
            <a:ext cx="2875422" cy="2154046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152168" y="13353439"/>
            <a:ext cx="5886413" cy="5977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flipH="1" rot="5400000">
            <a:off x="6389003" y="7065711"/>
            <a:ext cx="2831261" cy="2235589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990070" y="8980559"/>
            <a:ext cx="5926804" cy="613160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040731" y="6750403"/>
            <a:ext cx="5827713" cy="640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 rot="-5400000">
            <a:off x="673322" y="4840296"/>
            <a:ext cx="2831366" cy="2271713"/>
          </a:xfrm>
          <a:prstGeom prst="blockArc">
            <a:avLst>
              <a:gd fmla="val 10799999" name="adj1"/>
              <a:gd fmla="val 156513" name="adj2"/>
              <a:gd fmla="val 28217" name="adj3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102703" y="4560315"/>
            <a:ext cx="3530949" cy="642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785207" y="4221126"/>
            <a:ext cx="1214438" cy="1245232"/>
          </a:xfrm>
          <a:prstGeom prst="ellipse">
            <a:avLst/>
          </a:prstGeom>
          <a:solidFill>
            <a:srgbClr val="EB39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915935" y="4361427"/>
            <a:ext cx="952981" cy="97408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7447369" y="6478693"/>
            <a:ext cx="1289855" cy="130492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599904" y="6640925"/>
            <a:ext cx="983651" cy="974569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8104188" y="12044314"/>
            <a:ext cx="1287644" cy="1304925"/>
          </a:xfrm>
          <a:prstGeom prst="ellipse">
            <a:avLst/>
          </a:prstGeom>
          <a:solidFill>
            <a:srgbClr val="0474F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8259092" y="12204447"/>
            <a:ext cx="896937" cy="968375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735079" y="13511205"/>
            <a:ext cx="1299796" cy="1306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891835" y="13665516"/>
            <a:ext cx="982534" cy="99109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851096" y="2793679"/>
            <a:ext cx="7954684" cy="630238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-2500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8278812" y="12244425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8324033" y="12275091"/>
            <a:ext cx="839788" cy="827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7653192" y="6766564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7625865" y="6808743"/>
            <a:ext cx="9260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4925878" y="4580724"/>
            <a:ext cx="9398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Post-16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destination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1191510" y="10710770"/>
            <a:ext cx="977732" cy="978484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263052" y="10801853"/>
            <a:ext cx="841375" cy="277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/>
          </a:p>
        </p:txBody>
      </p:sp>
      <p:sp>
        <p:nvSpPr>
          <p:cNvPr id="119" name="Google Shape;119;p1"/>
          <p:cNvSpPr/>
          <p:nvPr/>
        </p:nvSpPr>
        <p:spPr>
          <a:xfrm>
            <a:off x="7821551" y="15167694"/>
            <a:ext cx="1246948" cy="1240844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1256799" y="10811619"/>
            <a:ext cx="85885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7967702" y="15313045"/>
            <a:ext cx="941773" cy="95014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7423139" y="16257506"/>
            <a:ext cx="5313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5217833" y="15088611"/>
            <a:ext cx="48202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7117884" y="15116497"/>
            <a:ext cx="39626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Tone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5313422" y="16287894"/>
            <a:ext cx="58424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7496177" y="15052655"/>
            <a:ext cx="59848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2935390" y="14149236"/>
            <a:ext cx="71437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6198759" y="12913797"/>
            <a:ext cx="66465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 Art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3517261" y="14196698"/>
            <a:ext cx="56667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4116095" y="14216359"/>
            <a:ext cx="52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Etching                        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4029340" y="12811249"/>
            <a:ext cx="70165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history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1"/>
          <p:cNvCxnSpPr/>
          <p:nvPr/>
        </p:nvCxnSpPr>
        <p:spPr>
          <a:xfrm flipH="1">
            <a:off x="8768132" y="11401921"/>
            <a:ext cx="315246" cy="253780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33" name="Google Shape;133;p1"/>
          <p:cNvSpPr txBox="1"/>
          <p:nvPr/>
        </p:nvSpPr>
        <p:spPr>
          <a:xfrm>
            <a:off x="1415739" y="8408791"/>
            <a:ext cx="5924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forms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2662203" y="16235977"/>
            <a:ext cx="7110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Textiles: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Weaving/ Fuse and stitch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3167224" y="8482643"/>
            <a:ext cx="64244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Seascapes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2273902" y="8481251"/>
            <a:ext cx="79242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 creatures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6422653" y="10570417"/>
            <a:ext cx="52973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202151" y="7628335"/>
            <a:ext cx="93592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Resolve project through a final outcome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4744304" y="2154636"/>
            <a:ext cx="81985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Independence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595932" y="6058329"/>
            <a:ext cx="72496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Art, craft or design-led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1585445" y="3930848"/>
            <a:ext cx="8382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Experimenting with media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175817" y="6241944"/>
            <a:ext cx="76476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skills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1920262" y="5443659"/>
            <a:ext cx="65710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Lasts ten weeks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6630429" y="2159008"/>
            <a:ext cx="96361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thinking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916757" y="2142292"/>
            <a:ext cx="65087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Creativity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/>
          <p:nvPr/>
        </p:nvCxnSpPr>
        <p:spPr>
          <a:xfrm rot="10800000">
            <a:off x="6110347" y="2408459"/>
            <a:ext cx="3181" cy="432274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47" name="Google Shape;147;p1"/>
          <p:cNvSpPr txBox="1"/>
          <p:nvPr/>
        </p:nvSpPr>
        <p:spPr>
          <a:xfrm>
            <a:off x="5693241" y="2152852"/>
            <a:ext cx="76358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Literacy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3706973" y="2141309"/>
            <a:ext cx="85566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Problem-solving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1"/>
          <p:cNvCxnSpPr/>
          <p:nvPr/>
        </p:nvCxnSpPr>
        <p:spPr>
          <a:xfrm rot="10800000">
            <a:off x="2149569" y="2408459"/>
            <a:ext cx="2600" cy="427795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0" name="Google Shape;150;p1"/>
          <p:cNvSpPr txBox="1"/>
          <p:nvPr/>
        </p:nvSpPr>
        <p:spPr>
          <a:xfrm>
            <a:off x="1588300" y="2148504"/>
            <a:ext cx="111125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Resilience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rot="10800000">
            <a:off x="1210828" y="2398529"/>
            <a:ext cx="2036" cy="449479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2" name="Google Shape;152;p1"/>
          <p:cNvSpPr txBox="1"/>
          <p:nvPr/>
        </p:nvSpPr>
        <p:spPr>
          <a:xfrm>
            <a:off x="1072667" y="12938503"/>
            <a:ext cx="6813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Proportions of the face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13628" y="10354624"/>
            <a:ext cx="7429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environment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8542175" y="9099043"/>
            <a:ext cx="340797" cy="270098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5" name="Google Shape;155;p1"/>
          <p:cNvSpPr txBox="1"/>
          <p:nvPr/>
        </p:nvSpPr>
        <p:spPr>
          <a:xfrm>
            <a:off x="8054841" y="15488030"/>
            <a:ext cx="770040" cy="839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7</a:t>
            </a:r>
            <a:endParaRPr/>
          </a:p>
        </p:txBody>
      </p:sp>
      <p:sp>
        <p:nvSpPr>
          <p:cNvPr id="156" name="Google Shape;156;p1"/>
          <p:cNvSpPr txBox="1"/>
          <p:nvPr/>
        </p:nvSpPr>
        <p:spPr>
          <a:xfrm>
            <a:off x="8019256" y="15377677"/>
            <a:ext cx="84137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YEAR</a:t>
            </a:r>
            <a:endParaRPr/>
          </a:p>
        </p:txBody>
      </p:sp>
      <p:sp>
        <p:nvSpPr>
          <p:cNvPr id="157" name="Google Shape;157;p1"/>
          <p:cNvSpPr txBox="1"/>
          <p:nvPr/>
        </p:nvSpPr>
        <p:spPr>
          <a:xfrm>
            <a:off x="4838662" y="15638875"/>
            <a:ext cx="2911200" cy="400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Formal Elements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5911573" y="15039669"/>
            <a:ext cx="63182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Texture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5618732" y="15091211"/>
            <a:ext cx="45941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6544485" y="16262514"/>
            <a:ext cx="55484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Collage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6088622" y="16314980"/>
            <a:ext cx="5822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Sculpture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4094541" y="16248513"/>
            <a:ext cx="58888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/>
          <p:nvPr/>
        </p:nvSpPr>
        <p:spPr>
          <a:xfrm>
            <a:off x="4676492" y="15464147"/>
            <a:ext cx="90488" cy="6810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3990940" y="14887659"/>
            <a:ext cx="7178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Perspective, space and depth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890223" y="13896306"/>
            <a:ext cx="907645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8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960230" y="13769131"/>
            <a:ext cx="84137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YEAR</a:t>
            </a:r>
            <a:endParaRPr/>
          </a:p>
        </p:txBody>
      </p:sp>
      <p:sp>
        <p:nvSpPr>
          <p:cNvPr id="167" name="Google Shape;167;p1"/>
          <p:cNvSpPr txBox="1"/>
          <p:nvPr/>
        </p:nvSpPr>
        <p:spPr>
          <a:xfrm>
            <a:off x="3188552" y="16254445"/>
            <a:ext cx="63846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Dioramas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 rot="3660063">
            <a:off x="730250" y="16663988"/>
            <a:ext cx="90487" cy="6810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2424575" y="15643775"/>
            <a:ext cx="232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Local</a:t>
            </a: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Landscapes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3653506" y="16287156"/>
            <a:ext cx="62675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2095676" y="13442088"/>
            <a:ext cx="1374000" cy="400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Identity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2" name="Google Shape;172;p1"/>
          <p:cNvCxnSpPr/>
          <p:nvPr/>
        </p:nvCxnSpPr>
        <p:spPr>
          <a:xfrm rot="10800000">
            <a:off x="2125571" y="13896306"/>
            <a:ext cx="130887" cy="28116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73" name="Google Shape;173;p1"/>
          <p:cNvCxnSpPr/>
          <p:nvPr/>
        </p:nvCxnSpPr>
        <p:spPr>
          <a:xfrm rot="10800000">
            <a:off x="2685813" y="13860345"/>
            <a:ext cx="1492" cy="23004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4" name="Google Shape;174;p1"/>
          <p:cNvSpPr txBox="1"/>
          <p:nvPr/>
        </p:nvSpPr>
        <p:spPr>
          <a:xfrm>
            <a:off x="2204421" y="12763618"/>
            <a:ext cx="73808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 and emotion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3530505" y="13297616"/>
            <a:ext cx="61912" cy="68421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3582513" y="13445513"/>
            <a:ext cx="264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Stories from the Sea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6237806" y="13297419"/>
            <a:ext cx="81613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6333212" y="13448363"/>
            <a:ext cx="195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Pop and Crisps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6292866" y="14198323"/>
            <a:ext cx="67633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1"/>
          <p:cNvCxnSpPr/>
          <p:nvPr/>
        </p:nvCxnSpPr>
        <p:spPr>
          <a:xfrm flipH="1" rot="10800000">
            <a:off x="5813819" y="13857014"/>
            <a:ext cx="3175" cy="34766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1" name="Google Shape;181;p1"/>
          <p:cNvSpPr txBox="1"/>
          <p:nvPr/>
        </p:nvSpPr>
        <p:spPr>
          <a:xfrm>
            <a:off x="5386150" y="9068475"/>
            <a:ext cx="306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Pattern and Culture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2" name="Google Shape;182;p1"/>
          <p:cNvSpPr txBox="1"/>
          <p:nvPr/>
        </p:nvSpPr>
        <p:spPr>
          <a:xfrm>
            <a:off x="3844373" y="9830654"/>
            <a:ext cx="53343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Collage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3158245" y="9831308"/>
            <a:ext cx="65364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Sculpture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1"/>
          <p:cNvCxnSpPr/>
          <p:nvPr/>
        </p:nvCxnSpPr>
        <p:spPr>
          <a:xfrm rot="10800000">
            <a:off x="7157323" y="9528845"/>
            <a:ext cx="31500" cy="319200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5" name="Google Shape;185;p1"/>
          <p:cNvSpPr txBox="1"/>
          <p:nvPr/>
        </p:nvSpPr>
        <p:spPr>
          <a:xfrm>
            <a:off x="2003338" y="9066700"/>
            <a:ext cx="3255000" cy="4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Our Blue Planet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1811098" y="9780451"/>
            <a:ext cx="61434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8583556" y="9336008"/>
            <a:ext cx="7826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Compositional devices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"/>
          <p:cNvSpPr txBox="1"/>
          <p:nvPr/>
        </p:nvSpPr>
        <p:spPr>
          <a:xfrm>
            <a:off x="7566418" y="7973707"/>
            <a:ext cx="62752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Artefacts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"/>
          <p:cNvSpPr txBox="1"/>
          <p:nvPr/>
        </p:nvSpPr>
        <p:spPr>
          <a:xfrm>
            <a:off x="3227973" y="5468427"/>
            <a:ext cx="7834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 independence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flipH="1">
            <a:off x="8817249" y="8059843"/>
            <a:ext cx="425108" cy="3508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1" name="Google Shape;191;p1"/>
          <p:cNvCxnSpPr/>
          <p:nvPr/>
        </p:nvCxnSpPr>
        <p:spPr>
          <a:xfrm>
            <a:off x="6937357" y="8686736"/>
            <a:ext cx="7788" cy="341085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2" name="Google Shape;192;p1"/>
          <p:cNvCxnSpPr/>
          <p:nvPr/>
        </p:nvCxnSpPr>
        <p:spPr>
          <a:xfrm>
            <a:off x="7411189" y="8716641"/>
            <a:ext cx="122019" cy="322636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3" name="Google Shape;193;p1"/>
          <p:cNvSpPr txBox="1"/>
          <p:nvPr/>
        </p:nvSpPr>
        <p:spPr>
          <a:xfrm>
            <a:off x="4136865" y="3919820"/>
            <a:ext cx="60743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exhibition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 txBox="1"/>
          <p:nvPr/>
        </p:nvSpPr>
        <p:spPr>
          <a:xfrm>
            <a:off x="2454474" y="5457210"/>
            <a:ext cx="79216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"/>
          <p:cNvSpPr/>
          <p:nvPr/>
        </p:nvSpPr>
        <p:spPr>
          <a:xfrm rot="5400000">
            <a:off x="8780269" y="2813713"/>
            <a:ext cx="635715" cy="584694"/>
          </a:xfrm>
          <a:prstGeom prst="triangle">
            <a:avLst>
              <a:gd fmla="val 51740" name="adj"/>
            </a:avLst>
          </a:prstGeom>
          <a:solidFill>
            <a:srgbClr val="00FF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5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 txBox="1"/>
          <p:nvPr/>
        </p:nvSpPr>
        <p:spPr>
          <a:xfrm>
            <a:off x="2430450" y="6853200"/>
            <a:ext cx="4977600" cy="4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Personal project (trial exam)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7" name="Google Shape;197;p1"/>
          <p:cNvSpPr txBox="1"/>
          <p:nvPr/>
        </p:nvSpPr>
        <p:spPr>
          <a:xfrm>
            <a:off x="2620215" y="2140281"/>
            <a:ext cx="97220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and Safety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>
            <a:off x="6327980" y="6376306"/>
            <a:ext cx="4763" cy="434975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9" name="Google Shape;199;p1"/>
          <p:cNvCxnSpPr/>
          <p:nvPr/>
        </p:nvCxnSpPr>
        <p:spPr>
          <a:xfrm>
            <a:off x="5593772" y="6371368"/>
            <a:ext cx="3187" cy="439987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0" name="Google Shape;200;p1"/>
          <p:cNvCxnSpPr/>
          <p:nvPr/>
        </p:nvCxnSpPr>
        <p:spPr>
          <a:xfrm rot="10800000">
            <a:off x="6473091" y="7310469"/>
            <a:ext cx="16" cy="396492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1" name="Google Shape;201;p1"/>
          <p:cNvCxnSpPr/>
          <p:nvPr/>
        </p:nvCxnSpPr>
        <p:spPr>
          <a:xfrm rot="10800000">
            <a:off x="7095249" y="7322655"/>
            <a:ext cx="8168" cy="367058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2" name="Google Shape;202;p1"/>
          <p:cNvCxnSpPr>
            <a:stCxn id="203" idx="2"/>
          </p:cNvCxnSpPr>
          <p:nvPr/>
        </p:nvCxnSpPr>
        <p:spPr>
          <a:xfrm>
            <a:off x="7108157" y="6376749"/>
            <a:ext cx="6600" cy="444900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4" name="Google Shape;204;p1"/>
          <p:cNvCxnSpPr/>
          <p:nvPr/>
        </p:nvCxnSpPr>
        <p:spPr>
          <a:xfrm flipH="1" rot="10800000">
            <a:off x="993001" y="6733996"/>
            <a:ext cx="330383" cy="211471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5" name="Google Shape;205;p1"/>
          <p:cNvSpPr txBox="1"/>
          <p:nvPr/>
        </p:nvSpPr>
        <p:spPr>
          <a:xfrm>
            <a:off x="951037" y="2864960"/>
            <a:ext cx="19116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Key Stage 3</a:t>
            </a:r>
            <a:endParaRPr b="1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6" name="Google Shape;206;p1"/>
          <p:cNvSpPr txBox="1"/>
          <p:nvPr/>
        </p:nvSpPr>
        <p:spPr>
          <a:xfrm>
            <a:off x="3784075" y="2880875"/>
            <a:ext cx="199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Key Stage 4</a:t>
            </a:r>
            <a:endParaRPr b="1" i="0" sz="2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07" name="Google Shape;207;p1"/>
          <p:cNvCxnSpPr/>
          <p:nvPr/>
        </p:nvCxnSpPr>
        <p:spPr>
          <a:xfrm>
            <a:off x="7669212" y="15313045"/>
            <a:ext cx="276" cy="313144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8" name="Google Shape;208;p1"/>
          <p:cNvCxnSpPr/>
          <p:nvPr/>
        </p:nvCxnSpPr>
        <p:spPr>
          <a:xfrm>
            <a:off x="6949852" y="15298405"/>
            <a:ext cx="1643" cy="309282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9" name="Google Shape;209;p1"/>
          <p:cNvSpPr txBox="1"/>
          <p:nvPr/>
        </p:nvSpPr>
        <p:spPr>
          <a:xfrm flipH="1">
            <a:off x="2078254" y="14184705"/>
            <a:ext cx="557235" cy="2153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2809310" y="12806326"/>
            <a:ext cx="65000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 of portraiture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3400659" y="12717902"/>
            <a:ext cx="89455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 shanties, stories and poems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4712359" y="14192095"/>
            <a:ext cx="5983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Relief printing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4731439" y="12801345"/>
            <a:ext cx="6558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Myths and Legends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5372468" y="14177156"/>
            <a:ext cx="96027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Typography and calligrams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flipH="1" rot="10800000">
            <a:off x="6548413" y="13897490"/>
            <a:ext cx="4762" cy="34766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6" name="Google Shape;216;p1"/>
          <p:cNvCxnSpPr/>
          <p:nvPr/>
        </p:nvCxnSpPr>
        <p:spPr>
          <a:xfrm flipH="1" rot="10800000">
            <a:off x="7261069" y="13896254"/>
            <a:ext cx="4763" cy="34766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7" name="Google Shape;217;p1"/>
          <p:cNvCxnSpPr/>
          <p:nvPr/>
        </p:nvCxnSpPr>
        <p:spPr>
          <a:xfrm rot="10800000">
            <a:off x="8009369" y="13872935"/>
            <a:ext cx="120964" cy="35181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18" name="Google Shape;218;p1"/>
          <p:cNvSpPr txBox="1"/>
          <p:nvPr/>
        </p:nvSpPr>
        <p:spPr>
          <a:xfrm>
            <a:off x="6979086" y="14175923"/>
            <a:ext cx="5613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skills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6630429" y="12783032"/>
            <a:ext cx="7373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Everyday objects/ food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7281101" y="12680624"/>
            <a:ext cx="7397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Conceptual/ performance art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flipH="1" rot="10800000">
            <a:off x="8073652" y="11715332"/>
            <a:ext cx="165414" cy="229938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22" name="Google Shape;222;p1"/>
          <p:cNvCxnSpPr/>
          <p:nvPr/>
        </p:nvCxnSpPr>
        <p:spPr>
          <a:xfrm>
            <a:off x="1191496" y="9090570"/>
            <a:ext cx="242961" cy="241601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23" name="Google Shape;223;p1"/>
          <p:cNvCxnSpPr/>
          <p:nvPr/>
        </p:nvCxnSpPr>
        <p:spPr>
          <a:xfrm rot="10800000">
            <a:off x="2604590" y="9510257"/>
            <a:ext cx="0" cy="350837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24" name="Google Shape;224;p1"/>
          <p:cNvSpPr txBox="1"/>
          <p:nvPr/>
        </p:nvSpPr>
        <p:spPr>
          <a:xfrm>
            <a:off x="1760440" y="10157765"/>
            <a:ext cx="715870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 rot="10800000">
            <a:off x="2311767" y="6643428"/>
            <a:ext cx="79364" cy="75342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6" name="Google Shape;226;p1"/>
          <p:cNvCxnSpPr/>
          <p:nvPr/>
        </p:nvCxnSpPr>
        <p:spPr>
          <a:xfrm flipH="1" rot="10800000">
            <a:off x="5699857" y="7303655"/>
            <a:ext cx="4584" cy="359473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3" name="Google Shape;203;p1"/>
          <p:cNvSpPr txBox="1"/>
          <p:nvPr/>
        </p:nvSpPr>
        <p:spPr>
          <a:xfrm>
            <a:off x="6726931" y="5915084"/>
            <a:ext cx="76245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Theme, concept or idea?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7" name="Google Shape;227;p1"/>
          <p:cNvCxnSpPr/>
          <p:nvPr/>
        </p:nvCxnSpPr>
        <p:spPr>
          <a:xfrm>
            <a:off x="4477972" y="4218593"/>
            <a:ext cx="1588" cy="407987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28" name="Google Shape;228;p1"/>
          <p:cNvSpPr txBox="1"/>
          <p:nvPr/>
        </p:nvSpPr>
        <p:spPr>
          <a:xfrm>
            <a:off x="951481" y="7455922"/>
            <a:ext cx="1084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Externally set assignment from AQA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 txBox="1"/>
          <p:nvPr/>
        </p:nvSpPr>
        <p:spPr>
          <a:xfrm>
            <a:off x="411986" y="6879879"/>
            <a:ext cx="67702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 txBox="1"/>
          <p:nvPr/>
        </p:nvSpPr>
        <p:spPr>
          <a:xfrm>
            <a:off x="2416805" y="3949175"/>
            <a:ext cx="74453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skills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 txBox="1"/>
          <p:nvPr/>
        </p:nvSpPr>
        <p:spPr>
          <a:xfrm>
            <a:off x="4105757" y="5424438"/>
            <a:ext cx="7445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Formally assessed and moderated 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 txBox="1"/>
          <p:nvPr/>
        </p:nvSpPr>
        <p:spPr>
          <a:xfrm>
            <a:off x="734216" y="4213004"/>
            <a:ext cx="88467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original ideas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3" name="Google Shape;233;p1"/>
          <p:cNvCxnSpPr/>
          <p:nvPr/>
        </p:nvCxnSpPr>
        <p:spPr>
          <a:xfrm flipH="1">
            <a:off x="2591328" y="13085875"/>
            <a:ext cx="4763" cy="31591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4" name="Google Shape;234;p1"/>
          <p:cNvCxnSpPr/>
          <p:nvPr/>
        </p:nvCxnSpPr>
        <p:spPr>
          <a:xfrm rot="10800000">
            <a:off x="4357334" y="13886489"/>
            <a:ext cx="7938" cy="36036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5" name="Google Shape;235;p1"/>
          <p:cNvCxnSpPr/>
          <p:nvPr/>
        </p:nvCxnSpPr>
        <p:spPr>
          <a:xfrm rot="10800000">
            <a:off x="5024494" y="13882946"/>
            <a:ext cx="6350" cy="331788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6" name="Google Shape;236;p1"/>
          <p:cNvCxnSpPr/>
          <p:nvPr/>
        </p:nvCxnSpPr>
        <p:spPr>
          <a:xfrm flipH="1">
            <a:off x="4392662" y="13108191"/>
            <a:ext cx="4763" cy="31591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7" name="Google Shape;237;p1"/>
          <p:cNvCxnSpPr/>
          <p:nvPr/>
        </p:nvCxnSpPr>
        <p:spPr>
          <a:xfrm flipH="1">
            <a:off x="5078095" y="13118294"/>
            <a:ext cx="3175" cy="31591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8" name="Google Shape;238;p1"/>
          <p:cNvCxnSpPr/>
          <p:nvPr/>
        </p:nvCxnSpPr>
        <p:spPr>
          <a:xfrm flipH="1">
            <a:off x="6415088" y="13101130"/>
            <a:ext cx="4763" cy="31591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39" name="Google Shape;239;p1"/>
          <p:cNvCxnSpPr/>
          <p:nvPr/>
        </p:nvCxnSpPr>
        <p:spPr>
          <a:xfrm flipH="1">
            <a:off x="7026102" y="13109705"/>
            <a:ext cx="4763" cy="314325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0" name="Google Shape;240;p1"/>
          <p:cNvCxnSpPr/>
          <p:nvPr/>
        </p:nvCxnSpPr>
        <p:spPr>
          <a:xfrm flipH="1">
            <a:off x="3544083" y="10758569"/>
            <a:ext cx="1587" cy="37306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1" name="Google Shape;241;p1"/>
          <p:cNvCxnSpPr/>
          <p:nvPr/>
        </p:nvCxnSpPr>
        <p:spPr>
          <a:xfrm rot="10800000">
            <a:off x="3443146" y="11580719"/>
            <a:ext cx="0" cy="320675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42" name="Google Shape;242;p1"/>
          <p:cNvSpPr txBox="1"/>
          <p:nvPr/>
        </p:nvSpPr>
        <p:spPr>
          <a:xfrm>
            <a:off x="210670" y="251203"/>
            <a:ext cx="605705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Stardos Stencil"/>
                <a:ea typeface="Stardos Stencil"/>
                <a:cs typeface="Stardos Stencil"/>
                <a:sym typeface="Stardos Stencil"/>
              </a:rPr>
              <a:t>Art, craft and design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Learning Journey 2021</a:t>
            </a:r>
            <a:endParaRPr b="1" i="0" sz="3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243" name="Google Shape;243;p1"/>
          <p:cNvCxnSpPr/>
          <p:nvPr/>
        </p:nvCxnSpPr>
        <p:spPr>
          <a:xfrm rot="10800000">
            <a:off x="3091475" y="2408459"/>
            <a:ext cx="1539" cy="430503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4" name="Google Shape;244;p1"/>
          <p:cNvCxnSpPr/>
          <p:nvPr/>
        </p:nvCxnSpPr>
        <p:spPr>
          <a:xfrm flipH="1" rot="10800000">
            <a:off x="4115885" y="2430269"/>
            <a:ext cx="2229" cy="393293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45" name="Google Shape;245;p1"/>
          <p:cNvCxnSpPr/>
          <p:nvPr/>
        </p:nvCxnSpPr>
        <p:spPr>
          <a:xfrm rot="10800000">
            <a:off x="5130508" y="2430269"/>
            <a:ext cx="0" cy="405383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descr="Image result for the angmering school" id="246" name="Google Shape;246;p1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Image result for the angmering school" id="247" name="Google Shape;247;p1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58319" y="294821"/>
            <a:ext cx="3038475" cy="828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9" name="Google Shape;249;p1"/>
          <p:cNvCxnSpPr/>
          <p:nvPr/>
        </p:nvCxnSpPr>
        <p:spPr>
          <a:xfrm>
            <a:off x="1638965" y="13274661"/>
            <a:ext cx="205871" cy="24354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50" name="Google Shape;250;p1"/>
          <p:cNvSpPr txBox="1"/>
          <p:nvPr/>
        </p:nvSpPr>
        <p:spPr>
          <a:xfrm>
            <a:off x="7020937" y="11889881"/>
            <a:ext cx="81306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Contemporary ceramics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"/>
          <p:cNvSpPr txBox="1"/>
          <p:nvPr/>
        </p:nvSpPr>
        <p:spPr>
          <a:xfrm>
            <a:off x="5605647" y="10570263"/>
            <a:ext cx="84332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Mixed media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"/>
          <p:cNvSpPr txBox="1"/>
          <p:nvPr/>
        </p:nvSpPr>
        <p:spPr>
          <a:xfrm>
            <a:off x="4847714" y="10565440"/>
            <a:ext cx="76430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2D and 3D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"/>
          <p:cNvSpPr txBox="1"/>
          <p:nvPr/>
        </p:nvSpPr>
        <p:spPr>
          <a:xfrm>
            <a:off x="3790260" y="11890559"/>
            <a:ext cx="6617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as expression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"/>
          <p:cNvSpPr txBox="1"/>
          <p:nvPr/>
        </p:nvSpPr>
        <p:spPr>
          <a:xfrm>
            <a:off x="2309520" y="9826507"/>
            <a:ext cx="68692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Printmaking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598786" y="8749866"/>
            <a:ext cx="832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Man-made objects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"/>
          <p:cNvSpPr txBox="1"/>
          <p:nvPr/>
        </p:nvSpPr>
        <p:spPr>
          <a:xfrm>
            <a:off x="172717" y="9559252"/>
            <a:ext cx="72785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seaside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7" name="Google Shape;257;p1"/>
          <p:cNvCxnSpPr/>
          <p:nvPr/>
        </p:nvCxnSpPr>
        <p:spPr>
          <a:xfrm rot="10800000">
            <a:off x="3453096" y="9510256"/>
            <a:ext cx="0" cy="350837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58" name="Google Shape;258;p1"/>
          <p:cNvSpPr txBox="1"/>
          <p:nvPr/>
        </p:nvSpPr>
        <p:spPr>
          <a:xfrm>
            <a:off x="6823901" y="9847108"/>
            <a:ext cx="72387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skills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9" name="Google Shape;259;p1"/>
          <p:cNvCxnSpPr/>
          <p:nvPr/>
        </p:nvCxnSpPr>
        <p:spPr>
          <a:xfrm flipH="1">
            <a:off x="4121141" y="8684588"/>
            <a:ext cx="386" cy="33631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60" name="Google Shape;260;p1"/>
          <p:cNvSpPr txBox="1"/>
          <p:nvPr/>
        </p:nvSpPr>
        <p:spPr>
          <a:xfrm>
            <a:off x="5269579" y="8377084"/>
            <a:ext cx="72542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Countries and cultures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 txBox="1"/>
          <p:nvPr/>
        </p:nvSpPr>
        <p:spPr>
          <a:xfrm>
            <a:off x="1505475" y="4668363"/>
            <a:ext cx="327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Externally set</a:t>
            </a: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assignment</a:t>
            </a:r>
            <a:endParaRPr b="1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2" name="Google Shape;262;p1"/>
          <p:cNvSpPr txBox="1"/>
          <p:nvPr/>
        </p:nvSpPr>
        <p:spPr>
          <a:xfrm>
            <a:off x="5985395" y="5931763"/>
            <a:ext cx="61848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choice of 2 artists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"/>
          <p:cNvSpPr txBox="1"/>
          <p:nvPr/>
        </p:nvSpPr>
        <p:spPr>
          <a:xfrm>
            <a:off x="3688494" y="7646896"/>
            <a:ext cx="8543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Experimenting with media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"/>
          <p:cNvSpPr txBox="1"/>
          <p:nvPr/>
        </p:nvSpPr>
        <p:spPr>
          <a:xfrm>
            <a:off x="230892" y="4956995"/>
            <a:ext cx="62020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Analytical and evaluative writing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5" name="Google Shape;265;p1"/>
          <p:cNvCxnSpPr/>
          <p:nvPr/>
        </p:nvCxnSpPr>
        <p:spPr>
          <a:xfrm rot="10800000">
            <a:off x="3780849" y="13879095"/>
            <a:ext cx="4763" cy="330200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66" name="Google Shape;266;p1"/>
          <p:cNvCxnSpPr/>
          <p:nvPr/>
        </p:nvCxnSpPr>
        <p:spPr>
          <a:xfrm flipH="1">
            <a:off x="3874696" y="13127831"/>
            <a:ext cx="4763" cy="31591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67" name="Google Shape;267;p1"/>
          <p:cNvCxnSpPr/>
          <p:nvPr/>
        </p:nvCxnSpPr>
        <p:spPr>
          <a:xfrm flipH="1">
            <a:off x="7669212" y="13103389"/>
            <a:ext cx="4763" cy="314325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68" name="Google Shape;268;p1"/>
          <p:cNvSpPr txBox="1"/>
          <p:nvPr/>
        </p:nvSpPr>
        <p:spPr>
          <a:xfrm>
            <a:off x="7813880" y="14184705"/>
            <a:ext cx="67891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 sculpture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"/>
          <p:cNvSpPr txBox="1"/>
          <p:nvPr/>
        </p:nvSpPr>
        <p:spPr>
          <a:xfrm>
            <a:off x="8963445" y="11203858"/>
            <a:ext cx="576073" cy="223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"/>
          <p:cNvSpPr txBox="1"/>
          <p:nvPr/>
        </p:nvSpPr>
        <p:spPr>
          <a:xfrm>
            <a:off x="7742879" y="11905933"/>
            <a:ext cx="6627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Anatomical drawing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"/>
          <p:cNvSpPr txBox="1"/>
          <p:nvPr/>
        </p:nvSpPr>
        <p:spPr>
          <a:xfrm>
            <a:off x="8424299" y="10772972"/>
            <a:ext cx="70643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2" name="Google Shape;272;p1"/>
          <p:cNvCxnSpPr/>
          <p:nvPr/>
        </p:nvCxnSpPr>
        <p:spPr>
          <a:xfrm flipH="1">
            <a:off x="8403069" y="10999420"/>
            <a:ext cx="238077" cy="27417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73" name="Google Shape;273;p1"/>
          <p:cNvSpPr txBox="1"/>
          <p:nvPr/>
        </p:nvSpPr>
        <p:spPr>
          <a:xfrm>
            <a:off x="7319227" y="10362949"/>
            <a:ext cx="79631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3D Clay hand building and glazes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"/>
          <p:cNvSpPr/>
          <p:nvPr/>
        </p:nvSpPr>
        <p:spPr>
          <a:xfrm>
            <a:off x="4483255" y="11064289"/>
            <a:ext cx="56015" cy="59659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"/>
          <p:cNvSpPr txBox="1"/>
          <p:nvPr/>
        </p:nvSpPr>
        <p:spPr>
          <a:xfrm>
            <a:off x="2425800" y="11160775"/>
            <a:ext cx="199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Issues</a:t>
            </a:r>
            <a:endParaRPr b="1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6" name="Google Shape;276;p1"/>
          <p:cNvSpPr txBox="1"/>
          <p:nvPr/>
        </p:nvSpPr>
        <p:spPr>
          <a:xfrm>
            <a:off x="4598725" y="11165538"/>
            <a:ext cx="2328300" cy="400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Art on Walls</a:t>
            </a:r>
            <a:endParaRPr b="1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7" name="Google Shape;277;p1"/>
          <p:cNvSpPr txBox="1"/>
          <p:nvPr/>
        </p:nvSpPr>
        <p:spPr>
          <a:xfrm>
            <a:off x="2601698" y="10586968"/>
            <a:ext cx="55392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2D &amp; 3D 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"/>
          <p:cNvSpPr txBox="1"/>
          <p:nvPr/>
        </p:nvSpPr>
        <p:spPr>
          <a:xfrm>
            <a:off x="3106225" y="11852697"/>
            <a:ext cx="5720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Opinions and ideas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 txBox="1"/>
          <p:nvPr/>
        </p:nvSpPr>
        <p:spPr>
          <a:xfrm>
            <a:off x="7101950" y="11180413"/>
            <a:ext cx="144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Animals</a:t>
            </a:r>
            <a:endParaRPr b="1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0" name="Google Shape;280;p1"/>
          <p:cNvSpPr/>
          <p:nvPr/>
        </p:nvSpPr>
        <p:spPr>
          <a:xfrm>
            <a:off x="6986478" y="10975456"/>
            <a:ext cx="74612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1" name="Google Shape;281;p1"/>
          <p:cNvCxnSpPr/>
          <p:nvPr/>
        </p:nvCxnSpPr>
        <p:spPr>
          <a:xfrm flipH="1">
            <a:off x="2897528" y="10755294"/>
            <a:ext cx="1587" cy="37306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2" name="Google Shape;282;p1"/>
          <p:cNvCxnSpPr/>
          <p:nvPr/>
        </p:nvCxnSpPr>
        <p:spPr>
          <a:xfrm rot="10800000">
            <a:off x="4116775" y="11580719"/>
            <a:ext cx="0" cy="320675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3" name="Google Shape;283;p1"/>
          <p:cNvCxnSpPr/>
          <p:nvPr/>
        </p:nvCxnSpPr>
        <p:spPr>
          <a:xfrm rot="10800000">
            <a:off x="2764941" y="11570103"/>
            <a:ext cx="0" cy="320675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4" name="Google Shape;284;p1"/>
          <p:cNvCxnSpPr/>
          <p:nvPr/>
        </p:nvCxnSpPr>
        <p:spPr>
          <a:xfrm rot="10800000">
            <a:off x="1542100" y="10224489"/>
            <a:ext cx="352873" cy="28690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5" name="Google Shape;285;p1"/>
          <p:cNvCxnSpPr/>
          <p:nvPr/>
        </p:nvCxnSpPr>
        <p:spPr>
          <a:xfrm>
            <a:off x="777755" y="9763768"/>
            <a:ext cx="356571" cy="116710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6" name="Google Shape;286;p1"/>
          <p:cNvCxnSpPr/>
          <p:nvPr/>
        </p:nvCxnSpPr>
        <p:spPr>
          <a:xfrm flipH="1" rot="10800000">
            <a:off x="741753" y="10468706"/>
            <a:ext cx="356088" cy="13021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7" name="Google Shape;287;p1"/>
          <p:cNvCxnSpPr/>
          <p:nvPr/>
        </p:nvCxnSpPr>
        <p:spPr>
          <a:xfrm>
            <a:off x="1751346" y="8716633"/>
            <a:ext cx="123023" cy="360849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8" name="Google Shape;288;p1"/>
          <p:cNvCxnSpPr/>
          <p:nvPr/>
        </p:nvCxnSpPr>
        <p:spPr>
          <a:xfrm rot="10800000">
            <a:off x="1820237" y="9589278"/>
            <a:ext cx="180374" cy="198312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89" name="Google Shape;289;p1"/>
          <p:cNvCxnSpPr/>
          <p:nvPr/>
        </p:nvCxnSpPr>
        <p:spPr>
          <a:xfrm flipH="1" rot="10800000">
            <a:off x="5620720" y="9527442"/>
            <a:ext cx="1587" cy="371475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90" name="Google Shape;290;p1"/>
          <p:cNvCxnSpPr/>
          <p:nvPr/>
        </p:nvCxnSpPr>
        <p:spPr>
          <a:xfrm flipH="1" rot="10800000">
            <a:off x="4059048" y="9518421"/>
            <a:ext cx="3011" cy="342672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91" name="Google Shape;291;p1"/>
          <p:cNvCxnSpPr/>
          <p:nvPr/>
        </p:nvCxnSpPr>
        <p:spPr>
          <a:xfrm rot="10800000">
            <a:off x="4684901" y="9500891"/>
            <a:ext cx="3767" cy="35147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92" name="Google Shape;292;p1"/>
          <p:cNvCxnSpPr/>
          <p:nvPr/>
        </p:nvCxnSpPr>
        <p:spPr>
          <a:xfrm flipH="1">
            <a:off x="3447543" y="8665383"/>
            <a:ext cx="2391" cy="357049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93" name="Google Shape;293;p1"/>
          <p:cNvSpPr txBox="1"/>
          <p:nvPr/>
        </p:nvSpPr>
        <p:spPr>
          <a:xfrm>
            <a:off x="4166793" y="9818722"/>
            <a:ext cx="10840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Mixed media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 txBox="1"/>
          <p:nvPr/>
        </p:nvSpPr>
        <p:spPr>
          <a:xfrm>
            <a:off x="3693225" y="8381657"/>
            <a:ext cx="872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 theory and paint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5320892" y="9836799"/>
            <a:ext cx="56950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"/>
          <p:cNvSpPr/>
          <p:nvPr/>
        </p:nvSpPr>
        <p:spPr>
          <a:xfrm>
            <a:off x="5298769" y="8890405"/>
            <a:ext cx="74612" cy="758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 txBox="1"/>
          <p:nvPr/>
        </p:nvSpPr>
        <p:spPr>
          <a:xfrm>
            <a:off x="6031281" y="9848311"/>
            <a:ext cx="68102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Reduction printing 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5958962" y="8380406"/>
            <a:ext cx="66533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and colour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9" name="Google Shape;299;p1"/>
          <p:cNvCxnSpPr/>
          <p:nvPr/>
        </p:nvCxnSpPr>
        <p:spPr>
          <a:xfrm flipH="1" rot="10800000">
            <a:off x="6354794" y="9527442"/>
            <a:ext cx="1587" cy="371475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00" name="Google Shape;300;p1"/>
          <p:cNvSpPr txBox="1"/>
          <p:nvPr/>
        </p:nvSpPr>
        <p:spPr>
          <a:xfrm>
            <a:off x="6603870" y="8501556"/>
            <a:ext cx="571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                                            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1" name="Google Shape;301;p1"/>
          <p:cNvCxnSpPr/>
          <p:nvPr/>
        </p:nvCxnSpPr>
        <p:spPr>
          <a:xfrm rot="10800000">
            <a:off x="8795243" y="8630734"/>
            <a:ext cx="378322" cy="147823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02" name="Google Shape;302;p1"/>
          <p:cNvCxnSpPr/>
          <p:nvPr/>
        </p:nvCxnSpPr>
        <p:spPr>
          <a:xfrm>
            <a:off x="8088869" y="8096450"/>
            <a:ext cx="346793" cy="1577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03" name="Google Shape;303;p1"/>
          <p:cNvCxnSpPr/>
          <p:nvPr/>
        </p:nvCxnSpPr>
        <p:spPr>
          <a:xfrm flipH="1">
            <a:off x="4955068" y="6399507"/>
            <a:ext cx="216" cy="40607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04" name="Google Shape;304;p1"/>
          <p:cNvSpPr txBox="1"/>
          <p:nvPr/>
        </p:nvSpPr>
        <p:spPr>
          <a:xfrm>
            <a:off x="5353275" y="6053229"/>
            <a:ext cx="76783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2D or 3D focus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"/>
          <p:cNvSpPr txBox="1"/>
          <p:nvPr/>
        </p:nvSpPr>
        <p:spPr>
          <a:xfrm>
            <a:off x="3823821" y="5973662"/>
            <a:ext cx="76710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hours of supervised time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6" name="Google Shape;306;p1"/>
          <p:cNvCxnSpPr/>
          <p:nvPr/>
        </p:nvCxnSpPr>
        <p:spPr>
          <a:xfrm flipH="1" rot="10800000">
            <a:off x="1550239" y="7151253"/>
            <a:ext cx="213019" cy="320098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07" name="Google Shape;307;p1"/>
          <p:cNvCxnSpPr/>
          <p:nvPr/>
        </p:nvCxnSpPr>
        <p:spPr>
          <a:xfrm rot="10800000">
            <a:off x="2097285" y="5149219"/>
            <a:ext cx="74441" cy="342806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08" name="Google Shape;308;p1"/>
          <p:cNvCxnSpPr>
            <a:stCxn id="232" idx="2"/>
          </p:cNvCxnSpPr>
          <p:nvPr/>
        </p:nvCxnSpPr>
        <p:spPr>
          <a:xfrm>
            <a:off x="1176554" y="4551558"/>
            <a:ext cx="324300" cy="296700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09" name="Google Shape;309;p1"/>
          <p:cNvCxnSpPr/>
          <p:nvPr/>
        </p:nvCxnSpPr>
        <p:spPr>
          <a:xfrm flipH="1" rot="10800000">
            <a:off x="680268" y="6141815"/>
            <a:ext cx="400445" cy="115136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0" name="Google Shape;310;p1"/>
          <p:cNvCxnSpPr>
            <a:stCxn id="311" idx="2"/>
          </p:cNvCxnSpPr>
          <p:nvPr/>
        </p:nvCxnSpPr>
        <p:spPr>
          <a:xfrm flipH="1">
            <a:off x="1835674" y="6451450"/>
            <a:ext cx="199200" cy="342300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2" name="Google Shape;312;p1"/>
          <p:cNvCxnSpPr/>
          <p:nvPr/>
        </p:nvCxnSpPr>
        <p:spPr>
          <a:xfrm>
            <a:off x="2052223" y="4224755"/>
            <a:ext cx="15810" cy="384733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3" name="Google Shape;313;p1"/>
          <p:cNvCxnSpPr/>
          <p:nvPr/>
        </p:nvCxnSpPr>
        <p:spPr>
          <a:xfrm>
            <a:off x="3653506" y="4249552"/>
            <a:ext cx="0" cy="374297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14" name="Google Shape;314;p1"/>
          <p:cNvSpPr txBox="1"/>
          <p:nvPr/>
        </p:nvSpPr>
        <p:spPr>
          <a:xfrm>
            <a:off x="3102164" y="3842815"/>
            <a:ext cx="103048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Resolve project through a final outcome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5" name="Google Shape;315;p1"/>
          <p:cNvCxnSpPr/>
          <p:nvPr/>
        </p:nvCxnSpPr>
        <p:spPr>
          <a:xfrm rot="10800000">
            <a:off x="4456799" y="5127429"/>
            <a:ext cx="3707" cy="365597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6" name="Google Shape;316;p1"/>
          <p:cNvCxnSpPr/>
          <p:nvPr/>
        </p:nvCxnSpPr>
        <p:spPr>
          <a:xfrm>
            <a:off x="747715" y="5222138"/>
            <a:ext cx="421302" cy="177873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7" name="Google Shape;317;p1"/>
          <p:cNvCxnSpPr/>
          <p:nvPr/>
        </p:nvCxnSpPr>
        <p:spPr>
          <a:xfrm flipH="1">
            <a:off x="2813832" y="4241224"/>
            <a:ext cx="3802" cy="375044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18" name="Google Shape;318;p1"/>
          <p:cNvCxnSpPr/>
          <p:nvPr/>
        </p:nvCxnSpPr>
        <p:spPr>
          <a:xfrm rot="10800000">
            <a:off x="2842647" y="5139462"/>
            <a:ext cx="7908" cy="334192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19" name="Google Shape;319;p1"/>
          <p:cNvSpPr/>
          <p:nvPr/>
        </p:nvSpPr>
        <p:spPr>
          <a:xfrm>
            <a:off x="8259823" y="12210483"/>
            <a:ext cx="982534" cy="99109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 txBox="1"/>
          <p:nvPr/>
        </p:nvSpPr>
        <p:spPr>
          <a:xfrm>
            <a:off x="8204772" y="12422646"/>
            <a:ext cx="1074706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9</a:t>
            </a:r>
            <a:endParaRPr/>
          </a:p>
        </p:txBody>
      </p:sp>
      <p:sp>
        <p:nvSpPr>
          <p:cNvPr id="321" name="Google Shape;321;p1"/>
          <p:cNvSpPr txBox="1"/>
          <p:nvPr/>
        </p:nvSpPr>
        <p:spPr>
          <a:xfrm>
            <a:off x="8326764" y="12313795"/>
            <a:ext cx="84137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YEAR</a:t>
            </a:r>
            <a:endParaRPr/>
          </a:p>
        </p:txBody>
      </p:sp>
      <p:cxnSp>
        <p:nvCxnSpPr>
          <p:cNvPr id="322" name="Google Shape;322;p1"/>
          <p:cNvCxnSpPr/>
          <p:nvPr/>
        </p:nvCxnSpPr>
        <p:spPr>
          <a:xfrm flipH="1">
            <a:off x="7313653" y="15304055"/>
            <a:ext cx="1465" cy="305106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23" name="Google Shape;323;p1"/>
          <p:cNvSpPr txBox="1"/>
          <p:nvPr/>
        </p:nvSpPr>
        <p:spPr>
          <a:xfrm>
            <a:off x="6287259" y="15117191"/>
            <a:ext cx="63182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4" name="Google Shape;324;p1"/>
          <p:cNvCxnSpPr/>
          <p:nvPr/>
        </p:nvCxnSpPr>
        <p:spPr>
          <a:xfrm>
            <a:off x="6609749" y="15298405"/>
            <a:ext cx="1702" cy="30732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5" name="Google Shape;325;p1"/>
          <p:cNvCxnSpPr/>
          <p:nvPr/>
        </p:nvCxnSpPr>
        <p:spPr>
          <a:xfrm>
            <a:off x="6255655" y="15291436"/>
            <a:ext cx="0" cy="311142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6" name="Google Shape;326;p1"/>
          <p:cNvCxnSpPr/>
          <p:nvPr/>
        </p:nvCxnSpPr>
        <p:spPr>
          <a:xfrm>
            <a:off x="5851920" y="15290413"/>
            <a:ext cx="6350" cy="304229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7" name="Google Shape;327;p1"/>
          <p:cNvCxnSpPr/>
          <p:nvPr/>
        </p:nvCxnSpPr>
        <p:spPr>
          <a:xfrm flipH="1" rot="10800000">
            <a:off x="4358720" y="16047860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8" name="Google Shape;328;p1"/>
          <p:cNvCxnSpPr/>
          <p:nvPr/>
        </p:nvCxnSpPr>
        <p:spPr>
          <a:xfrm flipH="1" rot="10800000">
            <a:off x="5952924" y="16041153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9" name="Google Shape;329;p1"/>
          <p:cNvCxnSpPr/>
          <p:nvPr/>
        </p:nvCxnSpPr>
        <p:spPr>
          <a:xfrm flipH="1" rot="10800000">
            <a:off x="6402285" y="16047860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30" name="Google Shape;330;p1"/>
          <p:cNvCxnSpPr/>
          <p:nvPr/>
        </p:nvCxnSpPr>
        <p:spPr>
          <a:xfrm flipH="1" rot="10800000">
            <a:off x="6820726" y="16049464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31" name="Google Shape;331;p1"/>
          <p:cNvCxnSpPr/>
          <p:nvPr/>
        </p:nvCxnSpPr>
        <p:spPr>
          <a:xfrm flipH="1" rot="10800000">
            <a:off x="7235461" y="16041152"/>
            <a:ext cx="3175" cy="282054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32" name="Google Shape;332;p1"/>
          <p:cNvCxnSpPr/>
          <p:nvPr/>
        </p:nvCxnSpPr>
        <p:spPr>
          <a:xfrm rot="10800000">
            <a:off x="7656788" y="16051743"/>
            <a:ext cx="5045" cy="255818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33" name="Google Shape;333;p1"/>
          <p:cNvCxnSpPr/>
          <p:nvPr/>
        </p:nvCxnSpPr>
        <p:spPr>
          <a:xfrm flipH="1" rot="10800000">
            <a:off x="5537842" y="16051743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34" name="Google Shape;334;p1"/>
          <p:cNvSpPr txBox="1"/>
          <p:nvPr/>
        </p:nvSpPr>
        <p:spPr>
          <a:xfrm>
            <a:off x="5753565" y="16266205"/>
            <a:ext cx="39927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5" name="Google Shape;335;p1"/>
          <p:cNvCxnSpPr/>
          <p:nvPr/>
        </p:nvCxnSpPr>
        <p:spPr>
          <a:xfrm>
            <a:off x="3171853" y="15272878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36" name="Google Shape;336;p1"/>
          <p:cNvCxnSpPr/>
          <p:nvPr/>
        </p:nvCxnSpPr>
        <p:spPr>
          <a:xfrm>
            <a:off x="3719725" y="15285223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37" name="Google Shape;337;p1"/>
          <p:cNvSpPr txBox="1"/>
          <p:nvPr/>
        </p:nvSpPr>
        <p:spPr>
          <a:xfrm>
            <a:off x="2756792" y="15075992"/>
            <a:ext cx="69288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artists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8" name="Google Shape;338;p1"/>
          <p:cNvCxnSpPr/>
          <p:nvPr/>
        </p:nvCxnSpPr>
        <p:spPr>
          <a:xfrm flipH="1" rot="10800000">
            <a:off x="3920427" y="16062370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39" name="Google Shape;339;p1"/>
          <p:cNvSpPr txBox="1"/>
          <p:nvPr/>
        </p:nvSpPr>
        <p:spPr>
          <a:xfrm>
            <a:off x="4699845" y="16256863"/>
            <a:ext cx="67059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Baseline assessment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"/>
          <p:cNvSpPr txBox="1"/>
          <p:nvPr/>
        </p:nvSpPr>
        <p:spPr>
          <a:xfrm>
            <a:off x="3365213" y="15003705"/>
            <a:ext cx="69450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places of interest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1" name="Google Shape;341;p1"/>
          <p:cNvCxnSpPr/>
          <p:nvPr/>
        </p:nvCxnSpPr>
        <p:spPr>
          <a:xfrm flipH="1" rot="10800000">
            <a:off x="5070675" y="16038807"/>
            <a:ext cx="3175" cy="27146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2" name="Google Shape;342;p1"/>
          <p:cNvCxnSpPr/>
          <p:nvPr/>
        </p:nvCxnSpPr>
        <p:spPr>
          <a:xfrm>
            <a:off x="5468618" y="15281702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3" name="Google Shape;343;p1"/>
          <p:cNvCxnSpPr/>
          <p:nvPr/>
        </p:nvCxnSpPr>
        <p:spPr>
          <a:xfrm>
            <a:off x="4380765" y="15305469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4" name="Google Shape;344;p1"/>
          <p:cNvCxnSpPr/>
          <p:nvPr/>
        </p:nvCxnSpPr>
        <p:spPr>
          <a:xfrm flipH="1" rot="10800000">
            <a:off x="3480405" y="16064926"/>
            <a:ext cx="1946" cy="247688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5" name="Google Shape;345;p1"/>
          <p:cNvCxnSpPr/>
          <p:nvPr/>
        </p:nvCxnSpPr>
        <p:spPr>
          <a:xfrm flipH="1" rot="10800000">
            <a:off x="2975347" y="16047860"/>
            <a:ext cx="1946" cy="247688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6" name="Google Shape;346;p1"/>
          <p:cNvCxnSpPr/>
          <p:nvPr/>
        </p:nvCxnSpPr>
        <p:spPr>
          <a:xfrm flipH="1">
            <a:off x="7699245" y="10777435"/>
            <a:ext cx="1587" cy="373063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7" name="Google Shape;347;p1"/>
          <p:cNvCxnSpPr/>
          <p:nvPr/>
        </p:nvCxnSpPr>
        <p:spPr>
          <a:xfrm flipH="1">
            <a:off x="6693762" y="10760031"/>
            <a:ext cx="1588" cy="373063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8" name="Google Shape;348;p1"/>
          <p:cNvCxnSpPr/>
          <p:nvPr/>
        </p:nvCxnSpPr>
        <p:spPr>
          <a:xfrm flipH="1">
            <a:off x="5950347" y="10764038"/>
            <a:ext cx="1587" cy="37306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49" name="Google Shape;349;p1"/>
          <p:cNvCxnSpPr/>
          <p:nvPr/>
        </p:nvCxnSpPr>
        <p:spPr>
          <a:xfrm flipH="1">
            <a:off x="5160422" y="10790507"/>
            <a:ext cx="3515" cy="346380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50" name="Google Shape;350;p1"/>
          <p:cNvSpPr txBox="1"/>
          <p:nvPr/>
        </p:nvSpPr>
        <p:spPr>
          <a:xfrm>
            <a:off x="3940342" y="10578602"/>
            <a:ext cx="75488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1" name="Google Shape;351;p1"/>
          <p:cNvCxnSpPr/>
          <p:nvPr/>
        </p:nvCxnSpPr>
        <p:spPr>
          <a:xfrm flipH="1">
            <a:off x="4242253" y="10767967"/>
            <a:ext cx="1587" cy="37306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2" name="Google Shape;352;p1"/>
          <p:cNvCxnSpPr/>
          <p:nvPr/>
        </p:nvCxnSpPr>
        <p:spPr>
          <a:xfrm rot="10800000">
            <a:off x="5681256" y="11587269"/>
            <a:ext cx="0" cy="320675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3" name="Google Shape;353;p1"/>
          <p:cNvCxnSpPr/>
          <p:nvPr/>
        </p:nvCxnSpPr>
        <p:spPr>
          <a:xfrm rot="10800000">
            <a:off x="4942398" y="11594169"/>
            <a:ext cx="0" cy="322262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54" name="Google Shape;354;p1"/>
          <p:cNvSpPr txBox="1"/>
          <p:nvPr/>
        </p:nvSpPr>
        <p:spPr>
          <a:xfrm>
            <a:off x="6093201" y="11889881"/>
            <a:ext cx="6499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 of graffiti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5" name="Google Shape;355;p1"/>
          <p:cNvCxnSpPr/>
          <p:nvPr/>
        </p:nvCxnSpPr>
        <p:spPr>
          <a:xfrm flipH="1">
            <a:off x="2643297" y="8676103"/>
            <a:ext cx="2567" cy="35660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6" name="Google Shape;356;p1"/>
          <p:cNvCxnSpPr/>
          <p:nvPr/>
        </p:nvCxnSpPr>
        <p:spPr>
          <a:xfrm flipH="1">
            <a:off x="6268003" y="8686248"/>
            <a:ext cx="386" cy="33631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7" name="Google Shape;357;p1"/>
          <p:cNvCxnSpPr/>
          <p:nvPr/>
        </p:nvCxnSpPr>
        <p:spPr>
          <a:xfrm flipH="1">
            <a:off x="5667202" y="8684310"/>
            <a:ext cx="386" cy="33631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8" name="Google Shape;358;p1"/>
          <p:cNvCxnSpPr/>
          <p:nvPr/>
        </p:nvCxnSpPr>
        <p:spPr>
          <a:xfrm rot="10800000">
            <a:off x="7989755" y="9497882"/>
            <a:ext cx="140578" cy="389033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59" name="Google Shape;359;p1"/>
          <p:cNvCxnSpPr/>
          <p:nvPr/>
        </p:nvCxnSpPr>
        <p:spPr>
          <a:xfrm flipH="1">
            <a:off x="4250358" y="6402837"/>
            <a:ext cx="216" cy="40607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0" name="Google Shape;360;p1"/>
          <p:cNvCxnSpPr/>
          <p:nvPr/>
        </p:nvCxnSpPr>
        <p:spPr>
          <a:xfrm flipH="1">
            <a:off x="3596525" y="6396883"/>
            <a:ext cx="216" cy="40607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1" name="Google Shape;361;p1"/>
          <p:cNvCxnSpPr/>
          <p:nvPr/>
        </p:nvCxnSpPr>
        <p:spPr>
          <a:xfrm flipH="1">
            <a:off x="2911535" y="6419887"/>
            <a:ext cx="216" cy="40607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62" name="Google Shape;362;p1"/>
          <p:cNvSpPr txBox="1"/>
          <p:nvPr/>
        </p:nvSpPr>
        <p:spPr>
          <a:xfrm>
            <a:off x="6543400" y="2868850"/>
            <a:ext cx="209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Key Stage 5</a:t>
            </a:r>
            <a:endParaRPr b="1"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63" name="Google Shape;363;p1"/>
          <p:cNvCxnSpPr/>
          <p:nvPr/>
        </p:nvCxnSpPr>
        <p:spPr>
          <a:xfrm rot="10800000">
            <a:off x="7093658" y="2403511"/>
            <a:ext cx="3181" cy="432274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4" name="Google Shape;364;p1"/>
          <p:cNvCxnSpPr/>
          <p:nvPr/>
        </p:nvCxnSpPr>
        <p:spPr>
          <a:xfrm rot="10800000">
            <a:off x="8066670" y="2403458"/>
            <a:ext cx="3181" cy="432274"/>
          </a:xfrm>
          <a:prstGeom prst="straightConnector1">
            <a:avLst/>
          </a:prstGeom>
          <a:noFill/>
          <a:ln cap="flat" cmpd="sng" w="19050">
            <a:solidFill>
              <a:srgbClr val="00B05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5" name="Google Shape;365;p1"/>
          <p:cNvCxnSpPr/>
          <p:nvPr/>
        </p:nvCxnSpPr>
        <p:spPr>
          <a:xfrm rot="10800000">
            <a:off x="3617406" y="5135763"/>
            <a:ext cx="0" cy="390525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6" name="Google Shape;366;p1"/>
          <p:cNvCxnSpPr/>
          <p:nvPr/>
        </p:nvCxnSpPr>
        <p:spPr>
          <a:xfrm flipH="1" rot="10800000">
            <a:off x="2640949" y="7316946"/>
            <a:ext cx="4695" cy="37735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7" name="Google Shape;367;p1"/>
          <p:cNvCxnSpPr/>
          <p:nvPr/>
        </p:nvCxnSpPr>
        <p:spPr>
          <a:xfrm flipH="1" rot="10800000">
            <a:off x="4136865" y="7310642"/>
            <a:ext cx="3063" cy="362773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8" name="Google Shape;368;p1"/>
          <p:cNvCxnSpPr/>
          <p:nvPr/>
        </p:nvCxnSpPr>
        <p:spPr>
          <a:xfrm flipH="1" rot="10800000">
            <a:off x="4869342" y="7309104"/>
            <a:ext cx="3165" cy="379666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69" name="Google Shape;369;p1"/>
          <p:cNvCxnSpPr/>
          <p:nvPr/>
        </p:nvCxnSpPr>
        <p:spPr>
          <a:xfrm flipH="1">
            <a:off x="3138802" y="13108119"/>
            <a:ext cx="4763" cy="315912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70" name="Google Shape;370;p1"/>
          <p:cNvCxnSpPr/>
          <p:nvPr/>
        </p:nvCxnSpPr>
        <p:spPr>
          <a:xfrm rot="10800000">
            <a:off x="3229307" y="13866933"/>
            <a:ext cx="1870" cy="336858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71" name="Google Shape;371;p1"/>
          <p:cNvSpPr txBox="1"/>
          <p:nvPr/>
        </p:nvSpPr>
        <p:spPr>
          <a:xfrm>
            <a:off x="2339181" y="14023705"/>
            <a:ext cx="74209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Photography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"/>
          <p:cNvSpPr txBox="1"/>
          <p:nvPr/>
        </p:nvSpPr>
        <p:spPr>
          <a:xfrm>
            <a:off x="5371631" y="12686320"/>
            <a:ext cx="8266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Traditional and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contemporary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artists</a:t>
            </a:r>
            <a:endParaRPr/>
          </a:p>
        </p:txBody>
      </p:sp>
      <p:cxnSp>
        <p:nvCxnSpPr>
          <p:cNvPr id="373" name="Google Shape;373;p1"/>
          <p:cNvCxnSpPr/>
          <p:nvPr/>
        </p:nvCxnSpPr>
        <p:spPr>
          <a:xfrm flipH="1">
            <a:off x="5811199" y="13119170"/>
            <a:ext cx="3175" cy="315913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74" name="Google Shape;374;p1"/>
          <p:cNvSpPr/>
          <p:nvPr/>
        </p:nvSpPr>
        <p:spPr>
          <a:xfrm>
            <a:off x="2463271" y="15459064"/>
            <a:ext cx="61912" cy="68421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"/>
          <p:cNvSpPr txBox="1"/>
          <p:nvPr/>
        </p:nvSpPr>
        <p:spPr>
          <a:xfrm rot="2700000">
            <a:off x="932750" y="15290559"/>
            <a:ext cx="1420012" cy="400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Make it!</a:t>
            </a:r>
            <a:endParaRPr b="1" sz="2000" u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76" name="Google Shape;376;p1"/>
          <p:cNvCxnSpPr/>
          <p:nvPr/>
        </p:nvCxnSpPr>
        <p:spPr>
          <a:xfrm rot="10800000">
            <a:off x="2120693" y="16056997"/>
            <a:ext cx="5604" cy="270819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77" name="Google Shape;377;p1"/>
          <p:cNvCxnSpPr/>
          <p:nvPr/>
        </p:nvCxnSpPr>
        <p:spPr>
          <a:xfrm flipH="1" rot="10800000">
            <a:off x="926792" y="15281641"/>
            <a:ext cx="286072" cy="154596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78" name="Google Shape;378;p1"/>
          <p:cNvCxnSpPr/>
          <p:nvPr/>
        </p:nvCxnSpPr>
        <p:spPr>
          <a:xfrm flipH="1" rot="10800000">
            <a:off x="812377" y="14956246"/>
            <a:ext cx="330629" cy="56984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79" name="Google Shape;379;p1"/>
          <p:cNvCxnSpPr/>
          <p:nvPr/>
        </p:nvCxnSpPr>
        <p:spPr>
          <a:xfrm flipH="1" rot="10800000">
            <a:off x="1564695" y="15943630"/>
            <a:ext cx="151224" cy="22807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80" name="Google Shape;380;p1"/>
          <p:cNvSpPr txBox="1"/>
          <p:nvPr/>
        </p:nvSpPr>
        <p:spPr>
          <a:xfrm>
            <a:off x="1892807" y="16296534"/>
            <a:ext cx="63846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"/>
          <p:cNvSpPr txBox="1"/>
          <p:nvPr/>
        </p:nvSpPr>
        <p:spPr>
          <a:xfrm>
            <a:off x="307544" y="15396120"/>
            <a:ext cx="7620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Mark-making and relief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2" name="Google Shape;382;p1"/>
          <p:cNvCxnSpPr/>
          <p:nvPr/>
        </p:nvCxnSpPr>
        <p:spPr>
          <a:xfrm>
            <a:off x="2187141" y="15277559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83" name="Google Shape;383;p1"/>
          <p:cNvCxnSpPr/>
          <p:nvPr/>
        </p:nvCxnSpPr>
        <p:spPr>
          <a:xfrm flipH="1">
            <a:off x="1602269" y="14899316"/>
            <a:ext cx="306434" cy="126501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84" name="Google Shape;384;p1"/>
          <p:cNvSpPr txBox="1"/>
          <p:nvPr/>
        </p:nvSpPr>
        <p:spPr>
          <a:xfrm>
            <a:off x="1877588" y="14983206"/>
            <a:ext cx="793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3D artists: Fabric Lenny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5" name="Google Shape;385;p1"/>
          <p:cNvCxnSpPr/>
          <p:nvPr/>
        </p:nvCxnSpPr>
        <p:spPr>
          <a:xfrm rot="10800000">
            <a:off x="7426890" y="11610531"/>
            <a:ext cx="0" cy="350838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86" name="Google Shape;386;p1"/>
          <p:cNvCxnSpPr/>
          <p:nvPr/>
        </p:nvCxnSpPr>
        <p:spPr>
          <a:xfrm rot="10800000">
            <a:off x="6410197" y="11594169"/>
            <a:ext cx="0" cy="322263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87" name="Google Shape;387;p1"/>
          <p:cNvSpPr txBox="1"/>
          <p:nvPr/>
        </p:nvSpPr>
        <p:spPr>
          <a:xfrm>
            <a:off x="5434898" y="11907944"/>
            <a:ext cx="6499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and society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"/>
          <p:cNvSpPr txBox="1"/>
          <p:nvPr/>
        </p:nvSpPr>
        <p:spPr>
          <a:xfrm>
            <a:off x="4600900" y="11921482"/>
            <a:ext cx="64995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 career input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"/>
          <p:cNvSpPr txBox="1"/>
          <p:nvPr/>
        </p:nvSpPr>
        <p:spPr>
          <a:xfrm>
            <a:off x="3188552" y="10566794"/>
            <a:ext cx="75488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Photography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"/>
          <p:cNvSpPr txBox="1"/>
          <p:nvPr/>
        </p:nvSpPr>
        <p:spPr>
          <a:xfrm>
            <a:off x="2423742" y="11863462"/>
            <a:ext cx="7548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choice of artists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1" name="Google Shape;391;p1"/>
          <p:cNvCxnSpPr/>
          <p:nvPr/>
        </p:nvCxnSpPr>
        <p:spPr>
          <a:xfrm flipH="1">
            <a:off x="4903000" y="8690518"/>
            <a:ext cx="386" cy="336314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92" name="Google Shape;392;p1"/>
          <p:cNvCxnSpPr/>
          <p:nvPr/>
        </p:nvCxnSpPr>
        <p:spPr>
          <a:xfrm>
            <a:off x="2076832" y="13085763"/>
            <a:ext cx="83901" cy="308056"/>
          </a:xfrm>
          <a:prstGeom prst="straightConnector1">
            <a:avLst/>
          </a:prstGeom>
          <a:noFill/>
          <a:ln cap="flat" cmpd="sng" w="19050">
            <a:solidFill>
              <a:srgbClr val="FFC0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93" name="Google Shape;393;p1"/>
          <p:cNvSpPr txBox="1"/>
          <p:nvPr/>
        </p:nvSpPr>
        <p:spPr>
          <a:xfrm>
            <a:off x="1760440" y="12892336"/>
            <a:ext cx="73808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Identity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"/>
          <p:cNvSpPr txBox="1"/>
          <p:nvPr/>
        </p:nvSpPr>
        <p:spPr>
          <a:xfrm>
            <a:off x="7171192" y="8516899"/>
            <a:ext cx="57177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5" name="Google Shape;395;p1"/>
          <p:cNvCxnSpPr/>
          <p:nvPr/>
        </p:nvCxnSpPr>
        <p:spPr>
          <a:xfrm>
            <a:off x="7932576" y="8552559"/>
            <a:ext cx="256655" cy="287667"/>
          </a:xfrm>
          <a:prstGeom prst="straightConnector1">
            <a:avLst/>
          </a:prstGeom>
          <a:noFill/>
          <a:ln cap="flat" cmpd="sng" w="19050">
            <a:solidFill>
              <a:srgbClr val="00FF0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96" name="Google Shape;396;p1"/>
          <p:cNvSpPr txBox="1"/>
          <p:nvPr/>
        </p:nvSpPr>
        <p:spPr>
          <a:xfrm>
            <a:off x="7424933" y="8278103"/>
            <a:ext cx="7594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 and wildlife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"/>
          <p:cNvSpPr txBox="1"/>
          <p:nvPr/>
        </p:nvSpPr>
        <p:spPr>
          <a:xfrm>
            <a:off x="7648961" y="2149667"/>
            <a:ext cx="85689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"/>
          <p:cNvSpPr txBox="1"/>
          <p:nvPr/>
        </p:nvSpPr>
        <p:spPr>
          <a:xfrm>
            <a:off x="6975964" y="16314980"/>
            <a:ext cx="53132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"/>
          <p:cNvSpPr txBox="1"/>
          <p:nvPr/>
        </p:nvSpPr>
        <p:spPr>
          <a:xfrm>
            <a:off x="6713579" y="15042567"/>
            <a:ext cx="59848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0" name="Google Shape;400;p1"/>
          <p:cNvCxnSpPr/>
          <p:nvPr/>
        </p:nvCxnSpPr>
        <p:spPr>
          <a:xfrm>
            <a:off x="5067983" y="15291436"/>
            <a:ext cx="0" cy="317355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401" name="Google Shape;401;p1"/>
          <p:cNvSpPr txBox="1"/>
          <p:nvPr/>
        </p:nvSpPr>
        <p:spPr>
          <a:xfrm>
            <a:off x="4792209" y="14863231"/>
            <a:ext cx="67640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Diverse range of artists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1"/>
          <p:cNvSpPr txBox="1"/>
          <p:nvPr/>
        </p:nvSpPr>
        <p:spPr>
          <a:xfrm>
            <a:off x="1118421" y="16129516"/>
            <a:ext cx="69198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process 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"/>
          <p:cNvSpPr txBox="1"/>
          <p:nvPr/>
        </p:nvSpPr>
        <p:spPr>
          <a:xfrm>
            <a:off x="278312" y="14882423"/>
            <a:ext cx="7294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3D construction techniques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"/>
          <p:cNvSpPr txBox="1"/>
          <p:nvPr/>
        </p:nvSpPr>
        <p:spPr>
          <a:xfrm>
            <a:off x="1850864" y="14702527"/>
            <a:ext cx="7937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Installation art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5" name="Google Shape;405;p1"/>
          <p:cNvCxnSpPr/>
          <p:nvPr/>
        </p:nvCxnSpPr>
        <p:spPr>
          <a:xfrm flipH="1" rot="10800000">
            <a:off x="1191496" y="15659142"/>
            <a:ext cx="224243" cy="189413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406" name="Google Shape;406;p1"/>
          <p:cNvSpPr txBox="1"/>
          <p:nvPr/>
        </p:nvSpPr>
        <p:spPr>
          <a:xfrm>
            <a:off x="4450568" y="8379312"/>
            <a:ext cx="872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Meaning/ narrative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"/>
          <p:cNvSpPr txBox="1"/>
          <p:nvPr/>
        </p:nvSpPr>
        <p:spPr>
          <a:xfrm>
            <a:off x="7813452" y="9830351"/>
            <a:ext cx="7826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ideas/ making connections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"/>
          <p:cNvSpPr txBox="1"/>
          <p:nvPr/>
        </p:nvSpPr>
        <p:spPr>
          <a:xfrm>
            <a:off x="8872265" y="8727782"/>
            <a:ext cx="7826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 on canvas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"/>
          <p:cNvSpPr txBox="1"/>
          <p:nvPr/>
        </p:nvSpPr>
        <p:spPr>
          <a:xfrm>
            <a:off x="8877499" y="7727551"/>
            <a:ext cx="7826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 mediums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"/>
          <p:cNvSpPr txBox="1"/>
          <p:nvPr/>
        </p:nvSpPr>
        <p:spPr>
          <a:xfrm>
            <a:off x="6743157" y="7651423"/>
            <a:ext cx="7628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skills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"/>
          <p:cNvSpPr txBox="1"/>
          <p:nvPr/>
        </p:nvSpPr>
        <p:spPr>
          <a:xfrm>
            <a:off x="6080351" y="7641843"/>
            <a:ext cx="7628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skills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"/>
          <p:cNvSpPr txBox="1"/>
          <p:nvPr/>
        </p:nvSpPr>
        <p:spPr>
          <a:xfrm>
            <a:off x="5174467" y="7643618"/>
            <a:ext cx="9443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Analytical and evaluative writing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"/>
          <p:cNvSpPr txBox="1"/>
          <p:nvPr/>
        </p:nvSpPr>
        <p:spPr>
          <a:xfrm>
            <a:off x="4462885" y="7653624"/>
            <a:ext cx="7628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original ideas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1"/>
          <p:cNvSpPr txBox="1"/>
          <p:nvPr/>
        </p:nvSpPr>
        <p:spPr>
          <a:xfrm>
            <a:off x="3176971" y="6087674"/>
            <a:ext cx="7671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Formally assessed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"/>
          <p:cNvSpPr txBox="1"/>
          <p:nvPr/>
        </p:nvSpPr>
        <p:spPr>
          <a:xfrm>
            <a:off x="2360283" y="6086714"/>
            <a:ext cx="100873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Becomes final coursework project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"/>
          <p:cNvSpPr txBox="1"/>
          <p:nvPr/>
        </p:nvSpPr>
        <p:spPr>
          <a:xfrm>
            <a:off x="2905260" y="7636610"/>
            <a:ext cx="93592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7" name="Google Shape;417;p1"/>
          <p:cNvCxnSpPr/>
          <p:nvPr/>
        </p:nvCxnSpPr>
        <p:spPr>
          <a:xfrm flipH="1" rot="10800000">
            <a:off x="3393852" y="7315470"/>
            <a:ext cx="4695" cy="377359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11" name="Google Shape;311;p1"/>
          <p:cNvSpPr txBox="1"/>
          <p:nvPr/>
        </p:nvSpPr>
        <p:spPr>
          <a:xfrm>
            <a:off x="1492384" y="5989785"/>
            <a:ext cx="1084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Externally set assignment from AQA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8" name="Google Shape;418;p1"/>
          <p:cNvCxnSpPr/>
          <p:nvPr/>
        </p:nvCxnSpPr>
        <p:spPr>
          <a:xfrm rot="10800000">
            <a:off x="1507598" y="5787631"/>
            <a:ext cx="361638" cy="32985"/>
          </a:xfrm>
          <a:prstGeom prst="straightConnector1">
            <a:avLst/>
          </a:prstGeom>
          <a:noFill/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419" name="Google Shape;419;p1"/>
          <p:cNvSpPr txBox="1"/>
          <p:nvPr/>
        </p:nvSpPr>
        <p:spPr>
          <a:xfrm>
            <a:off x="1691701" y="5767685"/>
            <a:ext cx="104067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40% total mark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"/>
          <p:cNvSpPr txBox="1"/>
          <p:nvPr/>
        </p:nvSpPr>
        <p:spPr>
          <a:xfrm>
            <a:off x="6402286" y="4265295"/>
            <a:ext cx="1296960" cy="1061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A-levels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BTEC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Apprenticeship</a:t>
            </a:r>
            <a:endParaRPr/>
          </a:p>
        </p:txBody>
      </p:sp>
      <p:sp>
        <p:nvSpPr>
          <p:cNvPr id="421" name="Google Shape;421;p1"/>
          <p:cNvSpPr/>
          <p:nvPr/>
        </p:nvSpPr>
        <p:spPr>
          <a:xfrm>
            <a:off x="8066189" y="4307102"/>
            <a:ext cx="1534200" cy="10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and/or 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in the creative industries</a:t>
            </a:r>
            <a:endParaRPr/>
          </a:p>
        </p:txBody>
      </p:sp>
      <p:pic>
        <p:nvPicPr>
          <p:cNvPr descr="File:Footsteps icon.svg - Wikimedia Commons" id="422" name="Google Shape;42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3058413">
            <a:off x="7250296" y="4563079"/>
            <a:ext cx="490515" cy="4905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areil Photo Cinéma Film · Images vectorielles gratuites ..." id="423" name="Google Shape;42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336634" y="3884855"/>
            <a:ext cx="222665" cy="43052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ailors Dummy, Dress Form Free Stock Photo - Public Domain ..." id="424" name="Google Shape;424;p1"/>
          <p:cNvPicPr preferRelativeResize="0"/>
          <p:nvPr/>
        </p:nvPicPr>
        <p:blipFill rotWithShape="1">
          <a:blip r:embed="rId7">
            <a:alphaModFix/>
          </a:blip>
          <a:srcRect b="0" l="58783" r="20441" t="0"/>
          <a:stretch/>
        </p:blipFill>
        <p:spPr>
          <a:xfrm>
            <a:off x="8613115" y="5226988"/>
            <a:ext cx="207563" cy="6993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mera Photo Black · Free vector graphic on Pixabay" id="425" name="Google Shape;42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391831" y="4602723"/>
            <a:ext cx="263909" cy="1943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asel Board Blank icon | IconOrbit.com" id="426" name="Google Shape;42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765493" y="4291468"/>
            <a:ext cx="360204" cy="360204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1"/>
          <p:cNvSpPr/>
          <p:nvPr/>
        </p:nvSpPr>
        <p:spPr>
          <a:xfrm rot="-5400000">
            <a:off x="252803" y="2819364"/>
            <a:ext cx="635715" cy="584694"/>
          </a:xfrm>
          <a:prstGeom prst="triangle">
            <a:avLst>
              <a:gd fmla="val 51740" name="adj"/>
            </a:avLst>
          </a:prstGeom>
          <a:solidFill>
            <a:srgbClr val="00FF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6.googleusercontent.com/0rzB675ta6fHrT9he2BcXRGZd1G-j-4eL-osFkKKdkiVy3R474uNFSu--JvfAzL2_G9eyF54LJNIA5MbNarEtEGzj-bfYAOBjq78bxIzw9eFy-Q-nFpLDg6lEMfD6-3_s3Cq1uUxIK8=s0" id="428" name="Google Shape;428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916863" y="5134143"/>
            <a:ext cx="248494" cy="2484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 vector graphic: Courthouse, Building, Black - Free ..." id="429" name="Google Shape;429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550224" y="4081731"/>
            <a:ext cx="251664" cy="2409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ase Handicraft Jar · Free vector graphic on Pixabay" id="430" name="Google Shape;430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937610" y="3840473"/>
            <a:ext cx="184378" cy="2928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atei:CIS-A2K Instagram Icon (Black).svg – Wikipedia" id="431" name="Google Shape;431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336631" y="5255220"/>
            <a:ext cx="286565" cy="2865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troller Pad Video Game · Free vector graphic on Pixabay" id="432" name="Google Shape;432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207474" y="5474711"/>
            <a:ext cx="316808" cy="202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oks Library Paper · Free vector graphic on Pixabay" id="433" name="Google Shape;433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903827" y="5397557"/>
            <a:ext cx="292509" cy="3563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dea Light Bulb Electric · Free vector graphic on Pixabay" id="434" name="Google Shape;434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8110004" y="3832438"/>
            <a:ext cx="304521" cy="308865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1"/>
          <p:cNvSpPr txBox="1"/>
          <p:nvPr/>
        </p:nvSpPr>
        <p:spPr>
          <a:xfrm>
            <a:off x="643186" y="15840056"/>
            <a:ext cx="69198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with others</a:t>
            </a:r>
            <a:endParaRPr b="0" sz="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2018-02-08T08:28:53Z</dcterms:created>
  <dc:creator>Nawaz</dc:creator>
</cp:coreProperties>
</file>